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5" r:id="rId4"/>
    <p:sldId id="259" r:id="rId5"/>
    <p:sldId id="266" r:id="rId6"/>
    <p:sldId id="260" r:id="rId7"/>
    <p:sldId id="262" r:id="rId8"/>
    <p:sldId id="267"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20261-76D7-46C9-AC2C-499BB5333BAF}" v="64" dt="2020-10-11T15:21:17.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1" autoAdjust="0"/>
    <p:restoredTop sz="80519" autoAdjust="0"/>
  </p:normalViewPr>
  <p:slideViewPr>
    <p:cSldViewPr snapToGrid="0">
      <p:cViewPr varScale="1">
        <p:scale>
          <a:sx n="58" d="100"/>
          <a:sy n="58" d="100"/>
        </p:scale>
        <p:origin x="12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nda F" userId="218ac491764b94df" providerId="LiveId" clId="{A013D848-9B33-4671-9A88-1BC834B5EC4E}"/>
    <pc:docChg chg="undo custSel addSld modSld">
      <pc:chgData name="Melinda F" userId="218ac491764b94df" providerId="LiveId" clId="{A013D848-9B33-4671-9A88-1BC834B5EC4E}" dt="2020-09-29T18:12:34.294" v="826" actId="20577"/>
      <pc:docMkLst>
        <pc:docMk/>
      </pc:docMkLst>
      <pc:sldChg chg="addSp delSp modSp mod setBg">
        <pc:chgData name="Melinda F" userId="218ac491764b94df" providerId="LiveId" clId="{A013D848-9B33-4671-9A88-1BC834B5EC4E}" dt="2020-09-29T18:02:23.670" v="37" actId="20577"/>
        <pc:sldMkLst>
          <pc:docMk/>
          <pc:sldMk cId="2541086433" sldId="257"/>
        </pc:sldMkLst>
        <pc:spChg chg="mod">
          <ac:chgData name="Melinda F" userId="218ac491764b94df" providerId="LiveId" clId="{A013D848-9B33-4671-9A88-1BC834B5EC4E}" dt="2020-09-29T18:00:06.699" v="1" actId="26606"/>
          <ac:spMkLst>
            <pc:docMk/>
            <pc:sldMk cId="2541086433" sldId="257"/>
            <ac:spMk id="2" creationId="{C2CED083-17F4-4277-BF64-EE672E67ED50}"/>
          </ac:spMkLst>
        </pc:spChg>
        <pc:spChg chg="mod">
          <ac:chgData name="Melinda F" userId="218ac491764b94df" providerId="LiveId" clId="{A013D848-9B33-4671-9A88-1BC834B5EC4E}" dt="2020-09-29T18:02:23.670" v="37" actId="20577"/>
          <ac:spMkLst>
            <pc:docMk/>
            <pc:sldMk cId="2541086433" sldId="257"/>
            <ac:spMk id="3" creationId="{555E5873-DE8B-47C7-AE64-861F0F2EE665}"/>
          </ac:spMkLst>
        </pc:spChg>
        <pc:spChg chg="add del">
          <ac:chgData name="Melinda F" userId="218ac491764b94df" providerId="LiveId" clId="{A013D848-9B33-4671-9A88-1BC834B5EC4E}" dt="2020-09-29T18:00:06.699" v="1" actId="26606"/>
          <ac:spMkLst>
            <pc:docMk/>
            <pc:sldMk cId="2541086433" sldId="257"/>
            <ac:spMk id="8" creationId="{23962611-DFD5-4092-AAFD-559E3DFCE2C9}"/>
          </ac:spMkLst>
        </pc:spChg>
        <pc:picChg chg="add del">
          <ac:chgData name="Melinda F" userId="218ac491764b94df" providerId="LiveId" clId="{A013D848-9B33-4671-9A88-1BC834B5EC4E}" dt="2020-09-29T18:00:06.699" v="1" actId="26606"/>
          <ac:picMkLst>
            <pc:docMk/>
            <pc:sldMk cId="2541086433" sldId="257"/>
            <ac:picMk id="10" creationId="{2270F1FA-0425-408F-9861-80BF5AFB276D}"/>
          </ac:picMkLst>
        </pc:picChg>
      </pc:sldChg>
      <pc:sldChg chg="modSp new mod">
        <pc:chgData name="Melinda F" userId="218ac491764b94df" providerId="LiveId" clId="{A013D848-9B33-4671-9A88-1BC834B5EC4E}" dt="2020-09-29T18:03:04.835" v="152" actId="20577"/>
        <pc:sldMkLst>
          <pc:docMk/>
          <pc:sldMk cId="3205214984" sldId="258"/>
        </pc:sldMkLst>
        <pc:spChg chg="mod">
          <ac:chgData name="Melinda F" userId="218ac491764b94df" providerId="LiveId" clId="{A013D848-9B33-4671-9A88-1BC834B5EC4E}" dt="2020-09-29T18:02:36.955" v="52" actId="20577"/>
          <ac:spMkLst>
            <pc:docMk/>
            <pc:sldMk cId="3205214984" sldId="258"/>
            <ac:spMk id="2" creationId="{8114172D-4151-4CD6-B1FA-DBA0BAF8D87A}"/>
          </ac:spMkLst>
        </pc:spChg>
        <pc:spChg chg="mod">
          <ac:chgData name="Melinda F" userId="218ac491764b94df" providerId="LiveId" clId="{A013D848-9B33-4671-9A88-1BC834B5EC4E}" dt="2020-09-29T18:03:04.835" v="152" actId="20577"/>
          <ac:spMkLst>
            <pc:docMk/>
            <pc:sldMk cId="3205214984" sldId="258"/>
            <ac:spMk id="3" creationId="{A35C66D7-EF77-4FED-BC88-6BDD4A862979}"/>
          </ac:spMkLst>
        </pc:spChg>
      </pc:sldChg>
      <pc:sldChg chg="modSp new mod">
        <pc:chgData name="Melinda F" userId="218ac491764b94df" providerId="LiveId" clId="{A013D848-9B33-4671-9A88-1BC834B5EC4E}" dt="2020-09-29T18:07:14.822" v="390" actId="6549"/>
        <pc:sldMkLst>
          <pc:docMk/>
          <pc:sldMk cId="1370113420" sldId="259"/>
        </pc:sldMkLst>
        <pc:spChg chg="mod">
          <ac:chgData name="Melinda F" userId="218ac491764b94df" providerId="LiveId" clId="{A013D848-9B33-4671-9A88-1BC834B5EC4E}" dt="2020-09-29T18:07:10.589" v="369" actId="20577"/>
          <ac:spMkLst>
            <pc:docMk/>
            <pc:sldMk cId="1370113420" sldId="259"/>
            <ac:spMk id="2" creationId="{3960642A-4D61-4C98-9659-AB80B317486B}"/>
          </ac:spMkLst>
        </pc:spChg>
        <pc:spChg chg="mod">
          <ac:chgData name="Melinda F" userId="218ac491764b94df" providerId="LiveId" clId="{A013D848-9B33-4671-9A88-1BC834B5EC4E}" dt="2020-09-29T18:07:14.822" v="390" actId="6549"/>
          <ac:spMkLst>
            <pc:docMk/>
            <pc:sldMk cId="1370113420" sldId="259"/>
            <ac:spMk id="3" creationId="{821B7DB7-63A5-4BE6-B64B-EE8D964E6565}"/>
          </ac:spMkLst>
        </pc:spChg>
      </pc:sldChg>
      <pc:sldChg chg="modSp new mod">
        <pc:chgData name="Melinda F" userId="218ac491764b94df" providerId="LiveId" clId="{A013D848-9B33-4671-9A88-1BC834B5EC4E}" dt="2020-09-29T18:06:52.333" v="358" actId="20577"/>
        <pc:sldMkLst>
          <pc:docMk/>
          <pc:sldMk cId="2557026758" sldId="260"/>
        </pc:sldMkLst>
        <pc:spChg chg="mod">
          <ac:chgData name="Melinda F" userId="218ac491764b94df" providerId="LiveId" clId="{A013D848-9B33-4671-9A88-1BC834B5EC4E}" dt="2020-09-29T18:06:43.727" v="328" actId="20577"/>
          <ac:spMkLst>
            <pc:docMk/>
            <pc:sldMk cId="2557026758" sldId="260"/>
            <ac:spMk id="2" creationId="{5D57F543-CE62-415E-A632-CB961147777C}"/>
          </ac:spMkLst>
        </pc:spChg>
        <pc:spChg chg="mod">
          <ac:chgData name="Melinda F" userId="218ac491764b94df" providerId="LiveId" clId="{A013D848-9B33-4671-9A88-1BC834B5EC4E}" dt="2020-09-29T18:06:52.333" v="358" actId="20577"/>
          <ac:spMkLst>
            <pc:docMk/>
            <pc:sldMk cId="2557026758" sldId="260"/>
            <ac:spMk id="3" creationId="{991A64B4-B2A2-4482-92E6-7387B70EDB72}"/>
          </ac:spMkLst>
        </pc:spChg>
      </pc:sldChg>
      <pc:sldChg chg="modSp new mod">
        <pc:chgData name="Melinda F" userId="218ac491764b94df" providerId="LiveId" clId="{A013D848-9B33-4671-9A88-1BC834B5EC4E}" dt="2020-09-29T18:08:45.173" v="541" actId="20577"/>
        <pc:sldMkLst>
          <pc:docMk/>
          <pc:sldMk cId="1249189078" sldId="261"/>
        </pc:sldMkLst>
        <pc:spChg chg="mod">
          <ac:chgData name="Melinda F" userId="218ac491764b94df" providerId="LiveId" clId="{A013D848-9B33-4671-9A88-1BC834B5EC4E}" dt="2020-09-29T18:07:23.963" v="397" actId="20577"/>
          <ac:spMkLst>
            <pc:docMk/>
            <pc:sldMk cId="1249189078" sldId="261"/>
            <ac:spMk id="2" creationId="{30208B69-5BFA-4699-8C50-C37F6620B9D1}"/>
          </ac:spMkLst>
        </pc:spChg>
        <pc:spChg chg="mod">
          <ac:chgData name="Melinda F" userId="218ac491764b94df" providerId="LiveId" clId="{A013D848-9B33-4671-9A88-1BC834B5EC4E}" dt="2020-09-29T18:08:45.173" v="541" actId="20577"/>
          <ac:spMkLst>
            <pc:docMk/>
            <pc:sldMk cId="1249189078" sldId="261"/>
            <ac:spMk id="3" creationId="{183B3CBD-681F-4C52-9EA9-F70178C1B4C3}"/>
          </ac:spMkLst>
        </pc:spChg>
      </pc:sldChg>
      <pc:sldChg chg="modSp new mod">
        <pc:chgData name="Melinda F" userId="218ac491764b94df" providerId="LiveId" clId="{A013D848-9B33-4671-9A88-1BC834B5EC4E}" dt="2020-09-29T18:08:59.895" v="557" actId="20577"/>
        <pc:sldMkLst>
          <pc:docMk/>
          <pc:sldMk cId="510576321" sldId="262"/>
        </pc:sldMkLst>
        <pc:spChg chg="mod">
          <ac:chgData name="Melinda F" userId="218ac491764b94df" providerId="LiveId" clId="{A013D848-9B33-4671-9A88-1BC834B5EC4E}" dt="2020-09-29T18:08:59.895" v="557" actId="20577"/>
          <ac:spMkLst>
            <pc:docMk/>
            <pc:sldMk cId="510576321" sldId="262"/>
            <ac:spMk id="2" creationId="{8C115CEA-B889-4AC7-9FA6-F59E95D3805A}"/>
          </ac:spMkLst>
        </pc:spChg>
      </pc:sldChg>
      <pc:sldChg chg="modSp new mod">
        <pc:chgData name="Melinda F" userId="218ac491764b94df" providerId="LiveId" clId="{A013D848-9B33-4671-9A88-1BC834B5EC4E}" dt="2020-09-29T18:10:52.244" v="719" actId="20577"/>
        <pc:sldMkLst>
          <pc:docMk/>
          <pc:sldMk cId="3868249185" sldId="263"/>
        </pc:sldMkLst>
        <pc:spChg chg="mod">
          <ac:chgData name="Melinda F" userId="218ac491764b94df" providerId="LiveId" clId="{A013D848-9B33-4671-9A88-1BC834B5EC4E}" dt="2020-09-29T18:10:10.605" v="572" actId="20577"/>
          <ac:spMkLst>
            <pc:docMk/>
            <pc:sldMk cId="3868249185" sldId="263"/>
            <ac:spMk id="2" creationId="{802EF2CA-4684-41EE-B0A7-E5519488390B}"/>
          </ac:spMkLst>
        </pc:spChg>
        <pc:spChg chg="mod">
          <ac:chgData name="Melinda F" userId="218ac491764b94df" providerId="LiveId" clId="{A013D848-9B33-4671-9A88-1BC834B5EC4E}" dt="2020-09-29T18:10:52.244" v="719" actId="20577"/>
          <ac:spMkLst>
            <pc:docMk/>
            <pc:sldMk cId="3868249185" sldId="263"/>
            <ac:spMk id="3" creationId="{209F3055-EA09-4569-99AA-77E1CE2F20E8}"/>
          </ac:spMkLst>
        </pc:spChg>
      </pc:sldChg>
      <pc:sldChg chg="modSp new mod">
        <pc:chgData name="Melinda F" userId="218ac491764b94df" providerId="LiveId" clId="{A013D848-9B33-4671-9A88-1BC834B5EC4E}" dt="2020-09-29T18:12:34.294" v="826" actId="20577"/>
        <pc:sldMkLst>
          <pc:docMk/>
          <pc:sldMk cId="2390513687" sldId="264"/>
        </pc:sldMkLst>
        <pc:spChg chg="mod">
          <ac:chgData name="Melinda F" userId="218ac491764b94df" providerId="LiveId" clId="{A013D848-9B33-4671-9A88-1BC834B5EC4E}" dt="2020-09-29T18:12:07.764" v="735" actId="20577"/>
          <ac:spMkLst>
            <pc:docMk/>
            <pc:sldMk cId="2390513687" sldId="264"/>
            <ac:spMk id="2" creationId="{52F83441-362D-4FAE-A64B-320B993A7480}"/>
          </ac:spMkLst>
        </pc:spChg>
        <pc:spChg chg="mod">
          <ac:chgData name="Melinda F" userId="218ac491764b94df" providerId="LiveId" clId="{A013D848-9B33-4671-9A88-1BC834B5EC4E}" dt="2020-09-29T18:12:34.294" v="826" actId="20577"/>
          <ac:spMkLst>
            <pc:docMk/>
            <pc:sldMk cId="2390513687" sldId="264"/>
            <ac:spMk id="3" creationId="{0E7094BB-0B3E-4C31-A6AA-5CF1FC426725}"/>
          </ac:spMkLst>
        </pc:spChg>
      </pc:sldChg>
    </pc:docChg>
  </pc:docChgLst>
  <pc:docChgLst>
    <pc:chgData name="Melinda F" userId="218ac491764b94df" providerId="LiveId" clId="{D9720261-76D7-46C9-AC2C-499BB5333BAF}"/>
    <pc:docChg chg="undo custSel mod addSld delSld modSld sldOrd">
      <pc:chgData name="Melinda F" userId="218ac491764b94df" providerId="LiveId" clId="{D9720261-76D7-46C9-AC2C-499BB5333BAF}" dt="2020-10-11T15:22:25.854" v="6678" actId="27636"/>
      <pc:docMkLst>
        <pc:docMk/>
      </pc:docMkLst>
      <pc:sldChg chg="modSp mod modNotesTx">
        <pc:chgData name="Melinda F" userId="218ac491764b94df" providerId="LiveId" clId="{D9720261-76D7-46C9-AC2C-499BB5333BAF}" dt="2020-10-09T13:07:20.961" v="904" actId="20577"/>
        <pc:sldMkLst>
          <pc:docMk/>
          <pc:sldMk cId="2745164215" sldId="256"/>
        </pc:sldMkLst>
        <pc:spChg chg="mod">
          <ac:chgData name="Melinda F" userId="218ac491764b94df" providerId="LiveId" clId="{D9720261-76D7-46C9-AC2C-499BB5333BAF}" dt="2020-10-08T14:13:44.069" v="631" actId="27636"/>
          <ac:spMkLst>
            <pc:docMk/>
            <pc:sldMk cId="2745164215" sldId="256"/>
            <ac:spMk id="2" creationId="{8278183D-1CE3-47B7-B2BC-9906BA2D1F5A}"/>
          </ac:spMkLst>
        </pc:spChg>
        <pc:spChg chg="mod">
          <ac:chgData name="Melinda F" userId="218ac491764b94df" providerId="LiveId" clId="{D9720261-76D7-46C9-AC2C-499BB5333BAF}" dt="2020-10-08T14:13:48.482" v="633"/>
          <ac:spMkLst>
            <pc:docMk/>
            <pc:sldMk cId="2745164215" sldId="256"/>
            <ac:spMk id="3" creationId="{1C016643-178E-4354-A593-CC90144259A7}"/>
          </ac:spMkLst>
        </pc:spChg>
      </pc:sldChg>
      <pc:sldChg chg="addSp delSp modSp mod setBg modNotesTx">
        <pc:chgData name="Melinda F" userId="218ac491764b94df" providerId="LiveId" clId="{D9720261-76D7-46C9-AC2C-499BB5333BAF}" dt="2020-10-09T13:12:13.614" v="1840" actId="20577"/>
        <pc:sldMkLst>
          <pc:docMk/>
          <pc:sldMk cId="2541086433" sldId="257"/>
        </pc:sldMkLst>
        <pc:spChg chg="mod">
          <ac:chgData name="Melinda F" userId="218ac491764b94df" providerId="LiveId" clId="{D9720261-76D7-46C9-AC2C-499BB5333BAF}" dt="2020-09-30T12:56:36.950" v="11" actId="26606"/>
          <ac:spMkLst>
            <pc:docMk/>
            <pc:sldMk cId="2541086433" sldId="257"/>
            <ac:spMk id="2" creationId="{C2CED083-17F4-4277-BF64-EE672E67ED50}"/>
          </ac:spMkLst>
        </pc:spChg>
        <pc:spChg chg="mod ord">
          <ac:chgData name="Melinda F" userId="218ac491764b94df" providerId="LiveId" clId="{D9720261-76D7-46C9-AC2C-499BB5333BAF}" dt="2020-09-30T12:56:36.950" v="11" actId="26606"/>
          <ac:spMkLst>
            <pc:docMk/>
            <pc:sldMk cId="2541086433" sldId="257"/>
            <ac:spMk id="3" creationId="{555E5873-DE8B-47C7-AE64-861F0F2EE665}"/>
          </ac:spMkLst>
        </pc:spChg>
        <pc:spChg chg="add del">
          <ac:chgData name="Melinda F" userId="218ac491764b94df" providerId="LiveId" clId="{D9720261-76D7-46C9-AC2C-499BB5333BAF}" dt="2020-09-30T12:56:23.242" v="4" actId="26606"/>
          <ac:spMkLst>
            <pc:docMk/>
            <pc:sldMk cId="2541086433" sldId="257"/>
            <ac:spMk id="7" creationId="{9427AF5F-9A0E-42B7-A252-FD64C9885F9C}"/>
          </ac:spMkLst>
        </pc:spChg>
        <pc:spChg chg="add del">
          <ac:chgData name="Melinda F" userId="218ac491764b94df" providerId="LiveId" clId="{D9720261-76D7-46C9-AC2C-499BB5333BAF}" dt="2020-09-30T12:56:28.682" v="6" actId="26606"/>
          <ac:spMkLst>
            <pc:docMk/>
            <pc:sldMk cId="2541086433" sldId="257"/>
            <ac:spMk id="9" creationId="{F56F5174-31D9-4DBB-AAB7-A1FD7BDB1352}"/>
          </ac:spMkLst>
        </pc:spChg>
        <pc:spChg chg="add del">
          <ac:chgData name="Melinda F" userId="218ac491764b94df" providerId="LiveId" clId="{D9720261-76D7-46C9-AC2C-499BB5333BAF}" dt="2020-09-30T12:56:28.682" v="6" actId="26606"/>
          <ac:spMkLst>
            <pc:docMk/>
            <pc:sldMk cId="2541086433" sldId="257"/>
            <ac:spMk id="14" creationId="{F9A95BEE-6BB1-4A28-A8E6-A34B2E42EF87}"/>
          </ac:spMkLst>
        </pc:spChg>
        <pc:spChg chg="add del">
          <ac:chgData name="Melinda F" userId="218ac491764b94df" providerId="LiveId" clId="{D9720261-76D7-46C9-AC2C-499BB5333BAF}" dt="2020-09-30T12:56:32.445" v="8" actId="26606"/>
          <ac:spMkLst>
            <pc:docMk/>
            <pc:sldMk cId="2541086433" sldId="257"/>
            <ac:spMk id="16" creationId="{9427AF5F-9A0E-42B7-A252-FD64C9885F9C}"/>
          </ac:spMkLst>
        </pc:spChg>
        <pc:spChg chg="add del">
          <ac:chgData name="Melinda F" userId="218ac491764b94df" providerId="LiveId" clId="{D9720261-76D7-46C9-AC2C-499BB5333BAF}" dt="2020-09-30T12:56:36.934" v="10" actId="26606"/>
          <ac:spMkLst>
            <pc:docMk/>
            <pc:sldMk cId="2541086433" sldId="257"/>
            <ac:spMk id="18" creationId="{F56F5174-31D9-4DBB-AAB7-A1FD7BDB1352}"/>
          </ac:spMkLst>
        </pc:spChg>
        <pc:spChg chg="add del">
          <ac:chgData name="Melinda F" userId="218ac491764b94df" providerId="LiveId" clId="{D9720261-76D7-46C9-AC2C-499BB5333BAF}" dt="2020-09-30T12:56:36.934" v="10" actId="26606"/>
          <ac:spMkLst>
            <pc:docMk/>
            <pc:sldMk cId="2541086433" sldId="257"/>
            <ac:spMk id="20" creationId="{F9A95BEE-6BB1-4A28-A8E6-A34B2E42EF87}"/>
          </ac:spMkLst>
        </pc:spChg>
        <pc:spChg chg="add">
          <ac:chgData name="Melinda F" userId="218ac491764b94df" providerId="LiveId" clId="{D9720261-76D7-46C9-AC2C-499BB5333BAF}" dt="2020-09-30T12:56:36.950" v="11" actId="26606"/>
          <ac:spMkLst>
            <pc:docMk/>
            <pc:sldMk cId="2541086433" sldId="257"/>
            <ac:spMk id="22" creationId="{9427AF5F-9A0E-42B7-A252-FD64C9885F9C}"/>
          </ac:spMkLst>
        </pc:spChg>
        <pc:picChg chg="add mod">
          <ac:chgData name="Melinda F" userId="218ac491764b94df" providerId="LiveId" clId="{D9720261-76D7-46C9-AC2C-499BB5333BAF}" dt="2020-09-30T12:56:48.456" v="12" actId="1440"/>
          <ac:picMkLst>
            <pc:docMk/>
            <pc:sldMk cId="2541086433" sldId="257"/>
            <ac:picMk id="5" creationId="{58872647-6FF0-491F-BCE2-6BDCB14C8DED}"/>
          </ac:picMkLst>
        </pc:picChg>
        <pc:picChg chg="add del">
          <ac:chgData name="Melinda F" userId="218ac491764b94df" providerId="LiveId" clId="{D9720261-76D7-46C9-AC2C-499BB5333BAF}" dt="2020-09-30T12:56:28.682" v="6" actId="26606"/>
          <ac:picMkLst>
            <pc:docMk/>
            <pc:sldMk cId="2541086433" sldId="257"/>
            <ac:picMk id="12" creationId="{AE113210-7872-481A-ADE6-3A05CCAF5EB2}"/>
          </ac:picMkLst>
        </pc:picChg>
        <pc:picChg chg="add del">
          <ac:chgData name="Melinda F" userId="218ac491764b94df" providerId="LiveId" clId="{D9720261-76D7-46C9-AC2C-499BB5333BAF}" dt="2020-09-30T12:56:36.934" v="10" actId="26606"/>
          <ac:picMkLst>
            <pc:docMk/>
            <pc:sldMk cId="2541086433" sldId="257"/>
            <ac:picMk id="19" creationId="{AE113210-7872-481A-ADE6-3A05CCAF5EB2}"/>
          </ac:picMkLst>
        </pc:picChg>
      </pc:sldChg>
      <pc:sldChg chg="addSp delSp modSp del mod setBg">
        <pc:chgData name="Melinda F" userId="218ac491764b94df" providerId="LiveId" clId="{D9720261-76D7-46C9-AC2C-499BB5333BAF}" dt="2020-09-30T13:03:53.273" v="43" actId="2696"/>
        <pc:sldMkLst>
          <pc:docMk/>
          <pc:sldMk cId="3205214984" sldId="258"/>
        </pc:sldMkLst>
        <pc:spChg chg="mod ord">
          <ac:chgData name="Melinda F" userId="218ac491764b94df" providerId="LiveId" clId="{D9720261-76D7-46C9-AC2C-499BB5333BAF}" dt="2020-09-30T13:02:30.709" v="29" actId="26606"/>
          <ac:spMkLst>
            <pc:docMk/>
            <pc:sldMk cId="3205214984" sldId="258"/>
            <ac:spMk id="2" creationId="{8114172D-4151-4CD6-B1FA-DBA0BAF8D87A}"/>
          </ac:spMkLst>
        </pc:spChg>
        <pc:spChg chg="mod ord">
          <ac:chgData name="Melinda F" userId="218ac491764b94df" providerId="LiveId" clId="{D9720261-76D7-46C9-AC2C-499BB5333BAF}" dt="2020-09-30T13:02:39.377" v="30" actId="688"/>
          <ac:spMkLst>
            <pc:docMk/>
            <pc:sldMk cId="3205214984" sldId="258"/>
            <ac:spMk id="3" creationId="{A35C66D7-EF77-4FED-BC88-6BDD4A862979}"/>
          </ac:spMkLst>
        </pc:spChg>
        <pc:spChg chg="add del">
          <ac:chgData name="Melinda F" userId="218ac491764b94df" providerId="LiveId" clId="{D9720261-76D7-46C9-AC2C-499BB5333BAF}" dt="2020-09-30T13:01:27.140" v="24" actId="26606"/>
          <ac:spMkLst>
            <pc:docMk/>
            <pc:sldMk cId="3205214984" sldId="258"/>
            <ac:spMk id="12" creationId="{63F5877B-98C7-49DD-83AB-0F6F57CB6543}"/>
          </ac:spMkLst>
        </pc:spChg>
        <pc:spChg chg="add del">
          <ac:chgData name="Melinda F" userId="218ac491764b94df" providerId="LiveId" clId="{D9720261-76D7-46C9-AC2C-499BB5333BAF}" dt="2020-09-30T13:01:27.140" v="24" actId="26606"/>
          <ac:spMkLst>
            <pc:docMk/>
            <pc:sldMk cId="3205214984" sldId="258"/>
            <ac:spMk id="14" creationId="{4EA91930-66BC-4C41-B4F5-C31EB216F64B}"/>
          </ac:spMkLst>
        </pc:spChg>
        <pc:spChg chg="add del">
          <ac:chgData name="Melinda F" userId="218ac491764b94df" providerId="LiveId" clId="{D9720261-76D7-46C9-AC2C-499BB5333BAF}" dt="2020-09-30T13:01:27.140" v="24" actId="26606"/>
          <ac:spMkLst>
            <pc:docMk/>
            <pc:sldMk cId="3205214984" sldId="258"/>
            <ac:spMk id="16" creationId="{6313CF8F-B436-401E-9575-DE0F8E8B5B17}"/>
          </ac:spMkLst>
        </pc:spChg>
        <pc:spChg chg="add del">
          <ac:chgData name="Melinda F" userId="218ac491764b94df" providerId="LiveId" clId="{D9720261-76D7-46C9-AC2C-499BB5333BAF}" dt="2020-09-30T13:01:27.140" v="24" actId="26606"/>
          <ac:spMkLst>
            <pc:docMk/>
            <pc:sldMk cId="3205214984" sldId="258"/>
            <ac:spMk id="18" creationId="{2A38CFE9-C30A-4551-ACCB-D5808FBC39CD}"/>
          </ac:spMkLst>
        </pc:spChg>
        <pc:spChg chg="add del">
          <ac:chgData name="Melinda F" userId="218ac491764b94df" providerId="LiveId" clId="{D9720261-76D7-46C9-AC2C-499BB5333BAF}" dt="2020-09-30T13:01:27.140" v="24" actId="26606"/>
          <ac:spMkLst>
            <pc:docMk/>
            <pc:sldMk cId="3205214984" sldId="258"/>
            <ac:spMk id="20" creationId="{67EF550F-47CE-4FB2-9DAC-12AD835C833D}"/>
          </ac:spMkLst>
        </pc:spChg>
        <pc:spChg chg="add del">
          <ac:chgData name="Melinda F" userId="218ac491764b94df" providerId="LiveId" clId="{D9720261-76D7-46C9-AC2C-499BB5333BAF}" dt="2020-09-30T13:01:25.268" v="21" actId="26606"/>
          <ac:spMkLst>
            <pc:docMk/>
            <pc:sldMk cId="3205214984" sldId="258"/>
            <ac:spMk id="25" creationId="{231BF440-39FA-4087-84CC-2EEC0BBDAF29}"/>
          </ac:spMkLst>
        </pc:spChg>
        <pc:spChg chg="add del">
          <ac:chgData name="Melinda F" userId="218ac491764b94df" providerId="LiveId" clId="{D9720261-76D7-46C9-AC2C-499BB5333BAF}" dt="2020-09-30T13:01:25.268" v="21" actId="26606"/>
          <ac:spMkLst>
            <pc:docMk/>
            <pc:sldMk cId="3205214984" sldId="258"/>
            <ac:spMk id="27" creationId="{F04E4CBA-303B-48BD-8451-C2701CB0EEBF}"/>
          </ac:spMkLst>
        </pc:spChg>
        <pc:spChg chg="add del">
          <ac:chgData name="Melinda F" userId="218ac491764b94df" providerId="LiveId" clId="{D9720261-76D7-46C9-AC2C-499BB5333BAF}" dt="2020-09-30T13:01:25.268" v="21" actId="26606"/>
          <ac:spMkLst>
            <pc:docMk/>
            <pc:sldMk cId="3205214984" sldId="258"/>
            <ac:spMk id="29" creationId="{F6CA58B3-AFCC-4A40-9882-50D5080879B0}"/>
          </ac:spMkLst>
        </pc:spChg>
        <pc:spChg chg="add del">
          <ac:chgData name="Melinda F" userId="218ac491764b94df" providerId="LiveId" clId="{D9720261-76D7-46C9-AC2C-499BB5333BAF}" dt="2020-09-30T13:01:25.268" v="21" actId="26606"/>
          <ac:spMkLst>
            <pc:docMk/>
            <pc:sldMk cId="3205214984" sldId="258"/>
            <ac:spMk id="31" creationId="{75C56826-D4E5-42ED-8529-079651CB3005}"/>
          </ac:spMkLst>
        </pc:spChg>
        <pc:spChg chg="add del">
          <ac:chgData name="Melinda F" userId="218ac491764b94df" providerId="LiveId" clId="{D9720261-76D7-46C9-AC2C-499BB5333BAF}" dt="2020-09-30T13:01:25.268" v="21" actId="26606"/>
          <ac:spMkLst>
            <pc:docMk/>
            <pc:sldMk cId="3205214984" sldId="258"/>
            <ac:spMk id="33" creationId="{82095FCE-EF05-4443-B97A-85DEE3A5CA17}"/>
          </ac:spMkLst>
        </pc:spChg>
        <pc:spChg chg="add del">
          <ac:chgData name="Melinda F" userId="218ac491764b94df" providerId="LiveId" clId="{D9720261-76D7-46C9-AC2C-499BB5333BAF}" dt="2020-09-30T13:01:25.268" v="21" actId="26606"/>
          <ac:spMkLst>
            <pc:docMk/>
            <pc:sldMk cId="3205214984" sldId="258"/>
            <ac:spMk id="35" creationId="{CA00AE6B-AA30-4CF8-BA6F-339B780AD76C}"/>
          </ac:spMkLst>
        </pc:spChg>
        <pc:spChg chg="add del">
          <ac:chgData name="Melinda F" userId="218ac491764b94df" providerId="LiveId" clId="{D9720261-76D7-46C9-AC2C-499BB5333BAF}" dt="2020-09-30T13:01:27.093" v="23" actId="26606"/>
          <ac:spMkLst>
            <pc:docMk/>
            <pc:sldMk cId="3205214984" sldId="258"/>
            <ac:spMk id="50" creationId="{9D3A9E89-033E-4C4A-8C41-416DABFFD307}"/>
          </ac:spMkLst>
        </pc:spChg>
        <pc:spChg chg="add del">
          <ac:chgData name="Melinda F" userId="218ac491764b94df" providerId="LiveId" clId="{D9720261-76D7-46C9-AC2C-499BB5333BAF}" dt="2020-09-30T13:01:27.093" v="23" actId="26606"/>
          <ac:spMkLst>
            <pc:docMk/>
            <pc:sldMk cId="3205214984" sldId="258"/>
            <ac:spMk id="51" creationId="{78907291-9D6D-4740-81DB-441477BCA279}"/>
          </ac:spMkLst>
        </pc:spChg>
        <pc:spChg chg="add del">
          <ac:chgData name="Melinda F" userId="218ac491764b94df" providerId="LiveId" clId="{D9720261-76D7-46C9-AC2C-499BB5333BAF}" dt="2020-09-30T13:01:27.093" v="23" actId="26606"/>
          <ac:spMkLst>
            <pc:docMk/>
            <pc:sldMk cId="3205214984" sldId="258"/>
            <ac:spMk id="52" creationId="{86293361-111E-427D-8E5B-256944AC8395}"/>
          </ac:spMkLst>
        </pc:spChg>
        <pc:spChg chg="add del">
          <ac:chgData name="Melinda F" userId="218ac491764b94df" providerId="LiveId" clId="{D9720261-76D7-46C9-AC2C-499BB5333BAF}" dt="2020-09-30T13:02:30.709" v="29" actId="26606"/>
          <ac:spMkLst>
            <pc:docMk/>
            <pc:sldMk cId="3205214984" sldId="258"/>
            <ac:spMk id="58" creationId="{231BF440-39FA-4087-84CC-2EEC0BBDAF29}"/>
          </ac:spMkLst>
        </pc:spChg>
        <pc:spChg chg="add del">
          <ac:chgData name="Melinda F" userId="218ac491764b94df" providerId="LiveId" clId="{D9720261-76D7-46C9-AC2C-499BB5333BAF}" dt="2020-09-30T13:02:30.709" v="29" actId="26606"/>
          <ac:spMkLst>
            <pc:docMk/>
            <pc:sldMk cId="3205214984" sldId="258"/>
            <ac:spMk id="59" creationId="{F04E4CBA-303B-48BD-8451-C2701CB0EEBF}"/>
          </ac:spMkLst>
        </pc:spChg>
        <pc:spChg chg="add del">
          <ac:chgData name="Melinda F" userId="218ac491764b94df" providerId="LiveId" clId="{D9720261-76D7-46C9-AC2C-499BB5333BAF}" dt="2020-09-30T13:02:30.709" v="29" actId="26606"/>
          <ac:spMkLst>
            <pc:docMk/>
            <pc:sldMk cId="3205214984" sldId="258"/>
            <ac:spMk id="60" creationId="{F6CA58B3-AFCC-4A40-9882-50D5080879B0}"/>
          </ac:spMkLst>
        </pc:spChg>
        <pc:spChg chg="add del">
          <ac:chgData name="Melinda F" userId="218ac491764b94df" providerId="LiveId" clId="{D9720261-76D7-46C9-AC2C-499BB5333BAF}" dt="2020-09-30T13:02:30.709" v="29" actId="26606"/>
          <ac:spMkLst>
            <pc:docMk/>
            <pc:sldMk cId="3205214984" sldId="258"/>
            <ac:spMk id="61" creationId="{75C56826-D4E5-42ED-8529-079651CB3005}"/>
          </ac:spMkLst>
        </pc:spChg>
        <pc:spChg chg="add del">
          <ac:chgData name="Melinda F" userId="218ac491764b94df" providerId="LiveId" clId="{D9720261-76D7-46C9-AC2C-499BB5333BAF}" dt="2020-09-30T13:02:30.709" v="29" actId="26606"/>
          <ac:spMkLst>
            <pc:docMk/>
            <pc:sldMk cId="3205214984" sldId="258"/>
            <ac:spMk id="62" creationId="{82095FCE-EF05-4443-B97A-85DEE3A5CA17}"/>
          </ac:spMkLst>
        </pc:spChg>
        <pc:spChg chg="add del">
          <ac:chgData name="Melinda F" userId="218ac491764b94df" providerId="LiveId" clId="{D9720261-76D7-46C9-AC2C-499BB5333BAF}" dt="2020-09-30T13:02:30.709" v="29" actId="26606"/>
          <ac:spMkLst>
            <pc:docMk/>
            <pc:sldMk cId="3205214984" sldId="258"/>
            <ac:spMk id="63" creationId="{CA00AE6B-AA30-4CF8-BA6F-339B780AD76C}"/>
          </ac:spMkLst>
        </pc:spChg>
        <pc:spChg chg="add">
          <ac:chgData name="Melinda F" userId="218ac491764b94df" providerId="LiveId" clId="{D9720261-76D7-46C9-AC2C-499BB5333BAF}" dt="2020-09-30T13:02:30.709" v="29" actId="26606"/>
          <ac:spMkLst>
            <pc:docMk/>
            <pc:sldMk cId="3205214984" sldId="258"/>
            <ac:spMk id="68" creationId="{63F5877B-98C7-49DD-83AB-0F6F57CB6543}"/>
          </ac:spMkLst>
        </pc:spChg>
        <pc:spChg chg="add">
          <ac:chgData name="Melinda F" userId="218ac491764b94df" providerId="LiveId" clId="{D9720261-76D7-46C9-AC2C-499BB5333BAF}" dt="2020-09-30T13:02:30.709" v="29" actId="26606"/>
          <ac:spMkLst>
            <pc:docMk/>
            <pc:sldMk cId="3205214984" sldId="258"/>
            <ac:spMk id="70" creationId="{4EA91930-66BC-4C41-B4F5-C31EB216F64B}"/>
          </ac:spMkLst>
        </pc:spChg>
        <pc:spChg chg="add">
          <ac:chgData name="Melinda F" userId="218ac491764b94df" providerId="LiveId" clId="{D9720261-76D7-46C9-AC2C-499BB5333BAF}" dt="2020-09-30T13:02:30.709" v="29" actId="26606"/>
          <ac:spMkLst>
            <pc:docMk/>
            <pc:sldMk cId="3205214984" sldId="258"/>
            <ac:spMk id="72" creationId="{6313CF8F-B436-401E-9575-DE0F8E8B5B17}"/>
          </ac:spMkLst>
        </pc:spChg>
        <pc:spChg chg="add">
          <ac:chgData name="Melinda F" userId="218ac491764b94df" providerId="LiveId" clId="{D9720261-76D7-46C9-AC2C-499BB5333BAF}" dt="2020-09-30T13:02:30.709" v="29" actId="26606"/>
          <ac:spMkLst>
            <pc:docMk/>
            <pc:sldMk cId="3205214984" sldId="258"/>
            <ac:spMk id="74" creationId="{2A38CFE9-C30A-4551-ACCB-D5808FBC39CD}"/>
          </ac:spMkLst>
        </pc:spChg>
        <pc:spChg chg="add">
          <ac:chgData name="Melinda F" userId="218ac491764b94df" providerId="LiveId" clId="{D9720261-76D7-46C9-AC2C-499BB5333BAF}" dt="2020-09-30T13:02:30.709" v="29" actId="26606"/>
          <ac:spMkLst>
            <pc:docMk/>
            <pc:sldMk cId="3205214984" sldId="258"/>
            <ac:spMk id="76" creationId="{67EF550F-47CE-4FB2-9DAC-12AD835C833D}"/>
          </ac:spMkLst>
        </pc:spChg>
        <pc:grpChg chg="add del">
          <ac:chgData name="Melinda F" userId="218ac491764b94df" providerId="LiveId" clId="{D9720261-76D7-46C9-AC2C-499BB5333BAF}" dt="2020-09-30T13:01:27.093" v="23" actId="26606"/>
          <ac:grpSpMkLst>
            <pc:docMk/>
            <pc:sldMk cId="3205214984" sldId="258"/>
            <ac:grpSpMk id="53" creationId="{A41D73DD-160B-4885-A9CF-94EADD70D421}"/>
          </ac:grpSpMkLst>
        </pc:grpChg>
        <pc:picChg chg="add mod ord">
          <ac:chgData name="Melinda F" userId="218ac491764b94df" providerId="LiveId" clId="{D9720261-76D7-46C9-AC2C-499BB5333BAF}" dt="2020-09-30T13:03:12.232" v="35" actId="1076"/>
          <ac:picMkLst>
            <pc:docMk/>
            <pc:sldMk cId="3205214984" sldId="258"/>
            <ac:picMk id="5" creationId="{53C33E46-A1E6-4E95-BD54-6C3864F36C1F}"/>
          </ac:picMkLst>
        </pc:picChg>
        <pc:picChg chg="add mod ord">
          <ac:chgData name="Melinda F" userId="218ac491764b94df" providerId="LiveId" clId="{D9720261-76D7-46C9-AC2C-499BB5333BAF}" dt="2020-09-30T13:03:12.232" v="35" actId="1076"/>
          <ac:picMkLst>
            <pc:docMk/>
            <pc:sldMk cId="3205214984" sldId="258"/>
            <ac:picMk id="7" creationId="{305F91C9-6BA3-40A0-B984-03A996CCDE34}"/>
          </ac:picMkLst>
        </pc:picChg>
      </pc:sldChg>
      <pc:sldChg chg="addSp delSp modSp mod modNotesTx">
        <pc:chgData name="Melinda F" userId="218ac491764b94df" providerId="LiveId" clId="{D9720261-76D7-46C9-AC2C-499BB5333BAF}" dt="2020-10-09T13:21:51.782" v="2913" actId="20577"/>
        <pc:sldMkLst>
          <pc:docMk/>
          <pc:sldMk cId="1370113420" sldId="259"/>
        </pc:sldMkLst>
        <pc:spChg chg="mod">
          <ac:chgData name="Melinda F" userId="218ac491764b94df" providerId="LiveId" clId="{D9720261-76D7-46C9-AC2C-499BB5333BAF}" dt="2020-09-30T14:14:51.409" v="584" actId="14100"/>
          <ac:spMkLst>
            <pc:docMk/>
            <pc:sldMk cId="1370113420" sldId="259"/>
            <ac:spMk id="2" creationId="{3960642A-4D61-4C98-9659-AB80B317486B}"/>
          </ac:spMkLst>
        </pc:spChg>
        <pc:spChg chg="del mod">
          <ac:chgData name="Melinda F" userId="218ac491764b94df" providerId="LiveId" clId="{D9720261-76D7-46C9-AC2C-499BB5333BAF}" dt="2020-09-30T14:09:10.123" v="544" actId="12084"/>
          <ac:spMkLst>
            <pc:docMk/>
            <pc:sldMk cId="1370113420" sldId="259"/>
            <ac:spMk id="3" creationId="{821B7DB7-63A5-4BE6-B64B-EE8D964E6565}"/>
          </ac:spMkLst>
        </pc:spChg>
        <pc:spChg chg="add del mod">
          <ac:chgData name="Melinda F" userId="218ac491764b94df" providerId="LiveId" clId="{D9720261-76D7-46C9-AC2C-499BB5333BAF}" dt="2020-09-30T14:14:43.916" v="582" actId="478"/>
          <ac:spMkLst>
            <pc:docMk/>
            <pc:sldMk cId="1370113420" sldId="259"/>
            <ac:spMk id="8" creationId="{2B4841E9-70F2-49E4-B3A1-0B9AAD0ABC4E}"/>
          </ac:spMkLst>
        </pc:spChg>
        <pc:graphicFrameChg chg="add del mod">
          <ac:chgData name="Melinda F" userId="218ac491764b94df" providerId="LiveId" clId="{D9720261-76D7-46C9-AC2C-499BB5333BAF}" dt="2020-09-30T14:11:42.281" v="558" actId="478"/>
          <ac:graphicFrameMkLst>
            <pc:docMk/>
            <pc:sldMk cId="1370113420" sldId="259"/>
            <ac:graphicFrameMk id="4" creationId="{DD0882C4-5925-4AAE-BDF9-3F52DD57BD4C}"/>
          </ac:graphicFrameMkLst>
        </pc:graphicFrameChg>
        <pc:graphicFrameChg chg="add mod">
          <ac:chgData name="Melinda F" userId="218ac491764b94df" providerId="LiveId" clId="{D9720261-76D7-46C9-AC2C-499BB5333BAF}" dt="2020-09-30T14:15:05.182" v="585" actId="20577"/>
          <ac:graphicFrameMkLst>
            <pc:docMk/>
            <pc:sldMk cId="1370113420" sldId="259"/>
            <ac:graphicFrameMk id="6" creationId="{829B084D-80E1-4C1C-AC19-A7DE148E75C1}"/>
          </ac:graphicFrameMkLst>
        </pc:graphicFrameChg>
      </pc:sldChg>
      <pc:sldChg chg="addSp modSp mod setBg modNotesTx">
        <pc:chgData name="Melinda F" userId="218ac491764b94df" providerId="LiveId" clId="{D9720261-76D7-46C9-AC2C-499BB5333BAF}" dt="2020-10-11T15:20:54.286" v="6622" actId="20577"/>
        <pc:sldMkLst>
          <pc:docMk/>
          <pc:sldMk cId="2557026758" sldId="260"/>
        </pc:sldMkLst>
        <pc:spChg chg="mod">
          <ac:chgData name="Melinda F" userId="218ac491764b94df" providerId="LiveId" clId="{D9720261-76D7-46C9-AC2C-499BB5333BAF}" dt="2020-09-30T13:40:01.313" v="307" actId="26606"/>
          <ac:spMkLst>
            <pc:docMk/>
            <pc:sldMk cId="2557026758" sldId="260"/>
            <ac:spMk id="2" creationId="{5D57F543-CE62-415E-A632-CB961147777C}"/>
          </ac:spMkLst>
        </pc:spChg>
        <pc:spChg chg="mod">
          <ac:chgData name="Melinda F" userId="218ac491764b94df" providerId="LiveId" clId="{D9720261-76D7-46C9-AC2C-499BB5333BAF}" dt="2020-10-11T15:20:54.286" v="6622" actId="20577"/>
          <ac:spMkLst>
            <pc:docMk/>
            <pc:sldMk cId="2557026758" sldId="260"/>
            <ac:spMk id="3" creationId="{991A64B4-B2A2-4482-92E6-7387B70EDB72}"/>
          </ac:spMkLst>
        </pc:spChg>
        <pc:spChg chg="add">
          <ac:chgData name="Melinda F" userId="218ac491764b94df" providerId="LiveId" clId="{D9720261-76D7-46C9-AC2C-499BB5333BAF}" dt="2020-09-30T13:40:01.313" v="307" actId="26606"/>
          <ac:spMkLst>
            <pc:docMk/>
            <pc:sldMk cId="2557026758" sldId="260"/>
            <ac:spMk id="10" creationId="{8761DDFE-071F-4200-B0AA-394476C2D2D6}"/>
          </ac:spMkLst>
        </pc:spChg>
        <pc:grpChg chg="add mod">
          <ac:chgData name="Melinda F" userId="218ac491764b94df" providerId="LiveId" clId="{D9720261-76D7-46C9-AC2C-499BB5333BAF}" dt="2020-09-30T14:19:29.603" v="616" actId="12788"/>
          <ac:grpSpMkLst>
            <pc:docMk/>
            <pc:sldMk cId="2557026758" sldId="260"/>
            <ac:grpSpMk id="6" creationId="{6C1156F0-120E-4E19-98E6-310C30938E15}"/>
          </ac:grpSpMkLst>
        </pc:grpChg>
        <pc:picChg chg="mod ord">
          <ac:chgData name="Melinda F" userId="218ac491764b94df" providerId="LiveId" clId="{D9720261-76D7-46C9-AC2C-499BB5333BAF}" dt="2020-09-30T14:19:16.629" v="614" actId="164"/>
          <ac:picMkLst>
            <pc:docMk/>
            <pc:sldMk cId="2557026758" sldId="260"/>
            <ac:picMk id="4" creationId="{484BEE8C-E289-4FB8-ADD5-AA8506109FF0}"/>
          </ac:picMkLst>
        </pc:picChg>
        <pc:picChg chg="mod">
          <ac:chgData name="Melinda F" userId="218ac491764b94df" providerId="LiveId" clId="{D9720261-76D7-46C9-AC2C-499BB5333BAF}" dt="2020-09-30T14:19:16.629" v="614" actId="164"/>
          <ac:picMkLst>
            <pc:docMk/>
            <pc:sldMk cId="2557026758" sldId="260"/>
            <ac:picMk id="5" creationId="{CEFAF87E-1607-4D17-B0D9-0BA39DFFE160}"/>
          </ac:picMkLst>
        </pc:picChg>
      </pc:sldChg>
      <pc:sldChg chg="addSp delSp modSp del mod ord setBg">
        <pc:chgData name="Melinda F" userId="218ac491764b94df" providerId="LiveId" clId="{D9720261-76D7-46C9-AC2C-499BB5333BAF}" dt="2020-09-30T13:34:48.646" v="224" actId="2696"/>
        <pc:sldMkLst>
          <pc:docMk/>
          <pc:sldMk cId="1249189078" sldId="261"/>
        </pc:sldMkLst>
        <pc:spChg chg="mod">
          <ac:chgData name="Melinda F" userId="218ac491764b94df" providerId="LiveId" clId="{D9720261-76D7-46C9-AC2C-499BB5333BAF}" dt="2020-09-30T13:33:42.544" v="205" actId="26606"/>
          <ac:spMkLst>
            <pc:docMk/>
            <pc:sldMk cId="1249189078" sldId="261"/>
            <ac:spMk id="2" creationId="{30208B69-5BFA-4699-8C50-C37F6620B9D1}"/>
          </ac:spMkLst>
        </pc:spChg>
        <pc:spChg chg="add del">
          <ac:chgData name="Melinda F" userId="218ac491764b94df" providerId="LiveId" clId="{D9720261-76D7-46C9-AC2C-499BB5333BAF}" dt="2020-09-30T13:33:42.544" v="205" actId="26606"/>
          <ac:spMkLst>
            <pc:docMk/>
            <pc:sldMk cId="1249189078" sldId="261"/>
            <ac:spMk id="3" creationId="{183B3CBD-681F-4C52-9EA9-F70178C1B4C3}"/>
          </ac:spMkLst>
        </pc:spChg>
        <pc:spChg chg="add del">
          <ac:chgData name="Melinda F" userId="218ac491764b94df" providerId="LiveId" clId="{D9720261-76D7-46C9-AC2C-499BB5333BAF}" dt="2020-09-30T13:33:40.363" v="202" actId="26606"/>
          <ac:spMkLst>
            <pc:docMk/>
            <pc:sldMk cId="1249189078" sldId="261"/>
            <ac:spMk id="9" creationId="{3A5B4632-C963-4296-86F0-79AA9EA5AE98}"/>
          </ac:spMkLst>
        </pc:spChg>
        <pc:spChg chg="add del">
          <ac:chgData name="Melinda F" userId="218ac491764b94df" providerId="LiveId" clId="{D9720261-76D7-46C9-AC2C-499BB5333BAF}" dt="2020-09-30T13:33:42.474" v="204" actId="26606"/>
          <ac:spMkLst>
            <pc:docMk/>
            <pc:sldMk cId="1249189078" sldId="261"/>
            <ac:spMk id="11" creationId="{52D502E5-F6B4-4D58-B4AE-FC466FF15EE8}"/>
          </ac:spMkLst>
        </pc:spChg>
        <pc:spChg chg="add del">
          <ac:chgData name="Melinda F" userId="218ac491764b94df" providerId="LiveId" clId="{D9720261-76D7-46C9-AC2C-499BB5333BAF}" dt="2020-09-30T13:33:42.474" v="204" actId="26606"/>
          <ac:spMkLst>
            <pc:docMk/>
            <pc:sldMk cId="1249189078" sldId="261"/>
            <ac:spMk id="12" creationId="{53B021B3-DE93-4AB7-8A18-CF5F1CED88B8}"/>
          </ac:spMkLst>
        </pc:spChg>
        <pc:spChg chg="add del">
          <ac:chgData name="Melinda F" userId="218ac491764b94df" providerId="LiveId" clId="{D9720261-76D7-46C9-AC2C-499BB5333BAF}" dt="2020-09-30T13:33:42.474" v="204" actId="26606"/>
          <ac:spMkLst>
            <pc:docMk/>
            <pc:sldMk cId="1249189078" sldId="261"/>
            <ac:spMk id="13" creationId="{9DECDBF4-02B6-4BB4-B65B-B8107AD6A9E8}"/>
          </ac:spMkLst>
        </pc:spChg>
        <pc:spChg chg="add">
          <ac:chgData name="Melinda F" userId="218ac491764b94df" providerId="LiveId" clId="{D9720261-76D7-46C9-AC2C-499BB5333BAF}" dt="2020-09-30T13:33:42.544" v="205" actId="26606"/>
          <ac:spMkLst>
            <pc:docMk/>
            <pc:sldMk cId="1249189078" sldId="261"/>
            <ac:spMk id="16" creationId="{3A5B4632-C963-4296-86F0-79AA9EA5AE98}"/>
          </ac:spMkLst>
        </pc:spChg>
        <pc:graphicFrameChg chg="add del">
          <ac:chgData name="Melinda F" userId="218ac491764b94df" providerId="LiveId" clId="{D9720261-76D7-46C9-AC2C-499BB5333BAF}" dt="2020-09-30T13:33:40.363" v="202" actId="26606"/>
          <ac:graphicFrameMkLst>
            <pc:docMk/>
            <pc:sldMk cId="1249189078" sldId="261"/>
            <ac:graphicFrameMk id="5" creationId="{C302AD5E-F616-4DC5-9736-C3F891515936}"/>
          </ac:graphicFrameMkLst>
        </pc:graphicFrameChg>
        <pc:graphicFrameChg chg="add del">
          <ac:chgData name="Melinda F" userId="218ac491764b94df" providerId="LiveId" clId="{D9720261-76D7-46C9-AC2C-499BB5333BAF}" dt="2020-09-30T13:33:42.474" v="204" actId="26606"/>
          <ac:graphicFrameMkLst>
            <pc:docMk/>
            <pc:sldMk cId="1249189078" sldId="261"/>
            <ac:graphicFrameMk id="14" creationId="{D025197D-D1B7-4B99-A34C-AEC0B09E4CFD}"/>
          </ac:graphicFrameMkLst>
        </pc:graphicFrameChg>
        <pc:graphicFrameChg chg="add mod">
          <ac:chgData name="Melinda F" userId="218ac491764b94df" providerId="LiveId" clId="{D9720261-76D7-46C9-AC2C-499BB5333BAF}" dt="2020-09-30T13:33:58.679" v="209" actId="20577"/>
          <ac:graphicFrameMkLst>
            <pc:docMk/>
            <pc:sldMk cId="1249189078" sldId="261"/>
            <ac:graphicFrameMk id="17" creationId="{C302AD5E-F616-4DC5-9736-C3F891515936}"/>
          </ac:graphicFrameMkLst>
        </pc:graphicFrameChg>
      </pc:sldChg>
      <pc:sldChg chg="addSp modSp mod setBg modNotesTx">
        <pc:chgData name="Melinda F" userId="218ac491764b94df" providerId="LiveId" clId="{D9720261-76D7-46C9-AC2C-499BB5333BAF}" dt="2020-10-11T15:21:26.834" v="6631" actId="27636"/>
        <pc:sldMkLst>
          <pc:docMk/>
          <pc:sldMk cId="510576321" sldId="262"/>
        </pc:sldMkLst>
        <pc:spChg chg="mod">
          <ac:chgData name="Melinda F" userId="218ac491764b94df" providerId="LiveId" clId="{D9720261-76D7-46C9-AC2C-499BB5333BAF}" dt="2020-09-30T13:38:50.246" v="225" actId="26606"/>
          <ac:spMkLst>
            <pc:docMk/>
            <pc:sldMk cId="510576321" sldId="262"/>
            <ac:spMk id="2" creationId="{8C115CEA-B889-4AC7-9FA6-F59E95D3805A}"/>
          </ac:spMkLst>
        </pc:spChg>
        <pc:spChg chg="mod">
          <ac:chgData name="Melinda F" userId="218ac491764b94df" providerId="LiveId" clId="{D9720261-76D7-46C9-AC2C-499BB5333BAF}" dt="2020-10-11T15:21:26.834" v="6631" actId="27636"/>
          <ac:spMkLst>
            <pc:docMk/>
            <pc:sldMk cId="510576321" sldId="262"/>
            <ac:spMk id="3" creationId="{CD7A7A38-78D2-4294-B033-462972C6ED7D}"/>
          </ac:spMkLst>
        </pc:spChg>
        <pc:spChg chg="add">
          <ac:chgData name="Melinda F" userId="218ac491764b94df" providerId="LiveId" clId="{D9720261-76D7-46C9-AC2C-499BB5333BAF}" dt="2020-09-30T13:38:50.246" v="225" actId="26606"/>
          <ac:spMkLst>
            <pc:docMk/>
            <pc:sldMk cId="510576321" sldId="262"/>
            <ac:spMk id="10" creationId="{8761DDFE-071F-4200-B0AA-394476C2D2D6}"/>
          </ac:spMkLst>
        </pc:spChg>
        <pc:grpChg chg="add mod">
          <ac:chgData name="Melinda F" userId="218ac491764b94df" providerId="LiveId" clId="{D9720261-76D7-46C9-AC2C-499BB5333BAF}" dt="2020-09-30T14:18:55.706" v="609" actId="12788"/>
          <ac:grpSpMkLst>
            <pc:docMk/>
            <pc:sldMk cId="510576321" sldId="262"/>
            <ac:grpSpMk id="6" creationId="{CB26FF64-CAE9-4466-80EE-35C77C3D6AA2}"/>
          </ac:grpSpMkLst>
        </pc:grpChg>
        <pc:picChg chg="mod ord">
          <ac:chgData name="Melinda F" userId="218ac491764b94df" providerId="LiveId" clId="{D9720261-76D7-46C9-AC2C-499BB5333BAF}" dt="2020-09-30T14:18:35.246" v="605" actId="164"/>
          <ac:picMkLst>
            <pc:docMk/>
            <pc:sldMk cId="510576321" sldId="262"/>
            <ac:picMk id="4" creationId="{2BF9831F-A00A-44F7-B958-C0AB57E5966E}"/>
          </ac:picMkLst>
        </pc:picChg>
        <pc:picChg chg="mod">
          <ac:chgData name="Melinda F" userId="218ac491764b94df" providerId="LiveId" clId="{D9720261-76D7-46C9-AC2C-499BB5333BAF}" dt="2020-09-30T14:18:35.246" v="605" actId="164"/>
          <ac:picMkLst>
            <pc:docMk/>
            <pc:sldMk cId="510576321" sldId="262"/>
            <ac:picMk id="5" creationId="{2C41ADDA-F6EE-4819-BC93-1CE148805F7C}"/>
          </ac:picMkLst>
        </pc:picChg>
      </pc:sldChg>
      <pc:sldChg chg="addSp delSp modSp mod setBg modNotesTx">
        <pc:chgData name="Melinda F" userId="218ac491764b94df" providerId="LiveId" clId="{D9720261-76D7-46C9-AC2C-499BB5333BAF}" dt="2020-10-09T14:17:23.221" v="6515" actId="20577"/>
        <pc:sldMkLst>
          <pc:docMk/>
          <pc:sldMk cId="3868249185" sldId="263"/>
        </pc:sldMkLst>
        <pc:spChg chg="mod">
          <ac:chgData name="Melinda F" userId="218ac491764b94df" providerId="LiveId" clId="{D9720261-76D7-46C9-AC2C-499BB5333BAF}" dt="2020-09-30T13:42:13.603" v="405" actId="1076"/>
          <ac:spMkLst>
            <pc:docMk/>
            <pc:sldMk cId="3868249185" sldId="263"/>
            <ac:spMk id="2" creationId="{802EF2CA-4684-41EE-B0A7-E5519488390B}"/>
          </ac:spMkLst>
        </pc:spChg>
        <pc:spChg chg="mod">
          <ac:chgData name="Melinda F" userId="218ac491764b94df" providerId="LiveId" clId="{D9720261-76D7-46C9-AC2C-499BB5333BAF}" dt="2020-09-30T13:42:07.046" v="403" actId="242"/>
          <ac:spMkLst>
            <pc:docMk/>
            <pc:sldMk cId="3868249185" sldId="263"/>
            <ac:spMk id="3" creationId="{209F3055-EA09-4569-99AA-77E1CE2F20E8}"/>
          </ac:spMkLst>
        </pc:spChg>
        <pc:spChg chg="add del">
          <ac:chgData name="Melinda F" userId="218ac491764b94df" providerId="LiveId" clId="{D9720261-76D7-46C9-AC2C-499BB5333BAF}" dt="2020-09-30T13:40:53.180" v="385" actId="26606"/>
          <ac:spMkLst>
            <pc:docMk/>
            <pc:sldMk cId="3868249185" sldId="263"/>
            <ac:spMk id="9" creationId="{22587ECF-85E9-4393-9D87-8EB6F3F6C208}"/>
          </ac:spMkLst>
        </pc:spChg>
        <pc:spChg chg="add del">
          <ac:chgData name="Melinda F" userId="218ac491764b94df" providerId="LiveId" clId="{D9720261-76D7-46C9-AC2C-499BB5333BAF}" dt="2020-09-30T13:40:53.180" v="385" actId="26606"/>
          <ac:spMkLst>
            <pc:docMk/>
            <pc:sldMk cId="3868249185" sldId="263"/>
            <ac:spMk id="14" creationId="{2550BE34-C2B8-49B8-8519-67A8CAD51AE9}"/>
          </ac:spMkLst>
        </pc:spChg>
        <pc:spChg chg="add del">
          <ac:chgData name="Melinda F" userId="218ac491764b94df" providerId="LiveId" clId="{D9720261-76D7-46C9-AC2C-499BB5333BAF}" dt="2020-09-30T13:40:53.180" v="385" actId="26606"/>
          <ac:spMkLst>
            <pc:docMk/>
            <pc:sldMk cId="3868249185" sldId="263"/>
            <ac:spMk id="16" creationId="{A7457DD9-5A45-400A-AB4B-4B4EDECA25F1}"/>
          </ac:spMkLst>
        </pc:spChg>
        <pc:spChg chg="add del">
          <ac:chgData name="Melinda F" userId="218ac491764b94df" providerId="LiveId" clId="{D9720261-76D7-46C9-AC2C-499BB5333BAF}" dt="2020-09-30T13:40:53.180" v="385" actId="26606"/>
          <ac:spMkLst>
            <pc:docMk/>
            <pc:sldMk cId="3868249185" sldId="263"/>
            <ac:spMk id="18" creationId="{441CF7D6-A660-431A-B0BB-140A0D5556B6}"/>
          </ac:spMkLst>
        </pc:spChg>
        <pc:spChg chg="add del">
          <ac:chgData name="Melinda F" userId="218ac491764b94df" providerId="LiveId" clId="{D9720261-76D7-46C9-AC2C-499BB5333BAF}" dt="2020-09-30T13:40:53.180" v="385" actId="26606"/>
          <ac:spMkLst>
            <pc:docMk/>
            <pc:sldMk cId="3868249185" sldId="263"/>
            <ac:spMk id="20" creationId="{0570A85B-3810-4F95-97B0-CBF4CCDB381C}"/>
          </ac:spMkLst>
        </pc:spChg>
        <pc:picChg chg="mod">
          <ac:chgData name="Melinda F" userId="218ac491764b94df" providerId="LiveId" clId="{D9720261-76D7-46C9-AC2C-499BB5333BAF}" dt="2020-09-30T14:20:18.801" v="622" actId="1076"/>
          <ac:picMkLst>
            <pc:docMk/>
            <pc:sldMk cId="3868249185" sldId="263"/>
            <ac:picMk id="4" creationId="{E8078E22-EB30-4EE0-85D2-8D495092F445}"/>
          </ac:picMkLst>
        </pc:picChg>
      </pc:sldChg>
      <pc:sldChg chg="addSp modSp mod setBg">
        <pc:chgData name="Melinda F" userId="218ac491764b94df" providerId="LiveId" clId="{D9720261-76D7-46C9-AC2C-499BB5333BAF}" dt="2020-09-30T14:03:08.441" v="543" actId="1440"/>
        <pc:sldMkLst>
          <pc:docMk/>
          <pc:sldMk cId="2390513687" sldId="264"/>
        </pc:sldMkLst>
        <pc:spChg chg="mod">
          <ac:chgData name="Melinda F" userId="218ac491764b94df" providerId="LiveId" clId="{D9720261-76D7-46C9-AC2C-499BB5333BAF}" dt="2020-09-30T14:02:52.667" v="540" actId="26606"/>
          <ac:spMkLst>
            <pc:docMk/>
            <pc:sldMk cId="2390513687" sldId="264"/>
            <ac:spMk id="2" creationId="{52F83441-362D-4FAE-A64B-320B993A7480}"/>
          </ac:spMkLst>
        </pc:spChg>
        <pc:spChg chg="mod">
          <ac:chgData name="Melinda F" userId="218ac491764b94df" providerId="LiveId" clId="{D9720261-76D7-46C9-AC2C-499BB5333BAF}" dt="2020-09-30T14:02:52.667" v="540" actId="26606"/>
          <ac:spMkLst>
            <pc:docMk/>
            <pc:sldMk cId="2390513687" sldId="264"/>
            <ac:spMk id="3" creationId="{0E7094BB-0B3E-4C31-A6AA-5CF1FC426725}"/>
          </ac:spMkLst>
        </pc:spChg>
        <pc:spChg chg="add">
          <ac:chgData name="Melinda F" userId="218ac491764b94df" providerId="LiveId" clId="{D9720261-76D7-46C9-AC2C-499BB5333BAF}" dt="2020-09-30T14:02:52.667" v="540" actId="26606"/>
          <ac:spMkLst>
            <pc:docMk/>
            <pc:sldMk cId="2390513687" sldId="264"/>
            <ac:spMk id="10" creationId="{9427AF5F-9A0E-42B7-A252-FD64C9885F9C}"/>
          </ac:spMkLst>
        </pc:spChg>
        <pc:picChg chg="add mod">
          <ac:chgData name="Melinda F" userId="218ac491764b94df" providerId="LiveId" clId="{D9720261-76D7-46C9-AC2C-499BB5333BAF}" dt="2020-09-30T14:03:08.441" v="543" actId="1440"/>
          <ac:picMkLst>
            <pc:docMk/>
            <pc:sldMk cId="2390513687" sldId="264"/>
            <ac:picMk id="5" creationId="{5EB3D1D9-E8D0-4365-A388-213E2CDDFD00}"/>
          </ac:picMkLst>
        </pc:picChg>
      </pc:sldChg>
      <pc:sldChg chg="addSp delSp modSp add mod modNotesTx">
        <pc:chgData name="Melinda F" userId="218ac491764b94df" providerId="LiveId" clId="{D9720261-76D7-46C9-AC2C-499BB5333BAF}" dt="2020-10-09T14:18:17.723" v="6568" actId="20577"/>
        <pc:sldMkLst>
          <pc:docMk/>
          <pc:sldMk cId="1799352681" sldId="265"/>
        </pc:sldMkLst>
        <pc:spChg chg="mod">
          <ac:chgData name="Melinda F" userId="218ac491764b94df" providerId="LiveId" clId="{D9720261-76D7-46C9-AC2C-499BB5333BAF}" dt="2020-09-30T13:04:03.773" v="45" actId="14100"/>
          <ac:spMkLst>
            <pc:docMk/>
            <pc:sldMk cId="1799352681" sldId="265"/>
            <ac:spMk id="2" creationId="{8114172D-4151-4CD6-B1FA-DBA0BAF8D87A}"/>
          </ac:spMkLst>
        </pc:spChg>
        <pc:spChg chg="mod">
          <ac:chgData name="Melinda F" userId="218ac491764b94df" providerId="LiveId" clId="{D9720261-76D7-46C9-AC2C-499BB5333BAF}" dt="2020-10-09T14:18:17.723" v="6568" actId="20577"/>
          <ac:spMkLst>
            <pc:docMk/>
            <pc:sldMk cId="1799352681" sldId="265"/>
            <ac:spMk id="3" creationId="{A35C66D7-EF77-4FED-BC88-6BDD4A862979}"/>
          </ac:spMkLst>
        </pc:spChg>
        <pc:spChg chg="del">
          <ac:chgData name="Melinda F" userId="218ac491764b94df" providerId="LiveId" clId="{D9720261-76D7-46C9-AC2C-499BB5333BAF}" dt="2020-09-30T13:03:28.400" v="37" actId="26606"/>
          <ac:spMkLst>
            <pc:docMk/>
            <pc:sldMk cId="1799352681" sldId="265"/>
            <ac:spMk id="68" creationId="{63F5877B-98C7-49DD-83AB-0F6F57CB6543}"/>
          </ac:spMkLst>
        </pc:spChg>
        <pc:spChg chg="del">
          <ac:chgData name="Melinda F" userId="218ac491764b94df" providerId="LiveId" clId="{D9720261-76D7-46C9-AC2C-499BB5333BAF}" dt="2020-09-30T13:03:28.400" v="37" actId="26606"/>
          <ac:spMkLst>
            <pc:docMk/>
            <pc:sldMk cId="1799352681" sldId="265"/>
            <ac:spMk id="70" creationId="{4EA91930-66BC-4C41-B4F5-C31EB216F64B}"/>
          </ac:spMkLst>
        </pc:spChg>
        <pc:spChg chg="del">
          <ac:chgData name="Melinda F" userId="218ac491764b94df" providerId="LiveId" clId="{D9720261-76D7-46C9-AC2C-499BB5333BAF}" dt="2020-09-30T13:03:28.400" v="37" actId="26606"/>
          <ac:spMkLst>
            <pc:docMk/>
            <pc:sldMk cId="1799352681" sldId="265"/>
            <ac:spMk id="72" creationId="{6313CF8F-B436-401E-9575-DE0F8E8B5B17}"/>
          </ac:spMkLst>
        </pc:spChg>
        <pc:spChg chg="del">
          <ac:chgData name="Melinda F" userId="218ac491764b94df" providerId="LiveId" clId="{D9720261-76D7-46C9-AC2C-499BB5333BAF}" dt="2020-09-30T13:03:28.400" v="37" actId="26606"/>
          <ac:spMkLst>
            <pc:docMk/>
            <pc:sldMk cId="1799352681" sldId="265"/>
            <ac:spMk id="74" creationId="{2A38CFE9-C30A-4551-ACCB-D5808FBC39CD}"/>
          </ac:spMkLst>
        </pc:spChg>
        <pc:spChg chg="del">
          <ac:chgData name="Melinda F" userId="218ac491764b94df" providerId="LiveId" clId="{D9720261-76D7-46C9-AC2C-499BB5333BAF}" dt="2020-09-30T13:03:28.400" v="37" actId="26606"/>
          <ac:spMkLst>
            <pc:docMk/>
            <pc:sldMk cId="1799352681" sldId="265"/>
            <ac:spMk id="76" creationId="{67EF550F-47CE-4FB2-9DAC-12AD835C833D}"/>
          </ac:spMkLst>
        </pc:spChg>
        <pc:spChg chg="add">
          <ac:chgData name="Melinda F" userId="218ac491764b94df" providerId="LiveId" clId="{D9720261-76D7-46C9-AC2C-499BB5333BAF}" dt="2020-09-30T13:03:28.400" v="37" actId="26606"/>
          <ac:spMkLst>
            <pc:docMk/>
            <pc:sldMk cId="1799352681" sldId="265"/>
            <ac:spMk id="81" creationId="{84DF55BE-B4AB-4BA1-BDE1-E9F7FB3F110A}"/>
          </ac:spMkLst>
        </pc:spChg>
        <pc:picChg chg="add">
          <ac:chgData name="Melinda F" userId="218ac491764b94df" providerId="LiveId" clId="{D9720261-76D7-46C9-AC2C-499BB5333BAF}" dt="2020-09-30T13:03:36.850" v="40" actId="22"/>
          <ac:picMkLst>
            <pc:docMk/>
            <pc:sldMk cId="1799352681" sldId="265"/>
            <ac:picMk id="4" creationId="{1EB396E3-CF9F-4E23-AB2E-A72EDBE5AF9B}"/>
          </ac:picMkLst>
        </pc:picChg>
        <pc:picChg chg="del mod ord">
          <ac:chgData name="Melinda F" userId="218ac491764b94df" providerId="LiveId" clId="{D9720261-76D7-46C9-AC2C-499BB5333BAF}" dt="2020-09-30T13:03:33.495" v="38" actId="478"/>
          <ac:picMkLst>
            <pc:docMk/>
            <pc:sldMk cId="1799352681" sldId="265"/>
            <ac:picMk id="5" creationId="{53C33E46-A1E6-4E95-BD54-6C3864F36C1F}"/>
          </ac:picMkLst>
        </pc:picChg>
        <pc:picChg chg="add">
          <ac:chgData name="Melinda F" userId="218ac491764b94df" providerId="LiveId" clId="{D9720261-76D7-46C9-AC2C-499BB5333BAF}" dt="2020-09-30T13:03:36.850" v="40" actId="22"/>
          <ac:picMkLst>
            <pc:docMk/>
            <pc:sldMk cId="1799352681" sldId="265"/>
            <ac:picMk id="6" creationId="{811275E0-038F-4EC6-A243-61ECE12618DE}"/>
          </ac:picMkLst>
        </pc:picChg>
        <pc:picChg chg="del mod ord">
          <ac:chgData name="Melinda F" userId="218ac491764b94df" providerId="LiveId" clId="{D9720261-76D7-46C9-AC2C-499BB5333BAF}" dt="2020-09-30T13:03:35.646" v="39" actId="478"/>
          <ac:picMkLst>
            <pc:docMk/>
            <pc:sldMk cId="1799352681" sldId="265"/>
            <ac:picMk id="7" creationId="{305F91C9-6BA3-40A0-B984-03A996CCDE34}"/>
          </ac:picMkLst>
        </pc:picChg>
      </pc:sldChg>
      <pc:sldChg chg="addSp delSp modSp new mod modNotesTx">
        <pc:chgData name="Melinda F" userId="218ac491764b94df" providerId="LiveId" clId="{D9720261-76D7-46C9-AC2C-499BB5333BAF}" dt="2020-10-09T13:27:14.566" v="4028" actId="20577"/>
        <pc:sldMkLst>
          <pc:docMk/>
          <pc:sldMk cId="2994600397" sldId="266"/>
        </pc:sldMkLst>
        <pc:spChg chg="mod">
          <ac:chgData name="Melinda F" userId="218ac491764b94df" providerId="LiveId" clId="{D9720261-76D7-46C9-AC2C-499BB5333BAF}" dt="2020-09-30T13:34:42.724" v="223" actId="20577"/>
          <ac:spMkLst>
            <pc:docMk/>
            <pc:sldMk cId="2994600397" sldId="266"/>
            <ac:spMk id="2" creationId="{F45CFA45-2520-4BF4-B86A-DB71195F3F30}"/>
          </ac:spMkLst>
        </pc:spChg>
        <pc:spChg chg="del mod">
          <ac:chgData name="Melinda F" userId="218ac491764b94df" providerId="LiveId" clId="{D9720261-76D7-46C9-AC2C-499BB5333BAF}" dt="2020-09-30T13:34:30.313" v="215" actId="478"/>
          <ac:spMkLst>
            <pc:docMk/>
            <pc:sldMk cId="2994600397" sldId="266"/>
            <ac:spMk id="3" creationId="{EFD717BD-9FB6-484C-A58C-C54338DDAC55}"/>
          </ac:spMkLst>
        </pc:spChg>
        <pc:graphicFrameChg chg="add mod">
          <ac:chgData name="Melinda F" userId="218ac491764b94df" providerId="LiveId" clId="{D9720261-76D7-46C9-AC2C-499BB5333BAF}" dt="2020-09-30T13:34:25.268" v="213"/>
          <ac:graphicFrameMkLst>
            <pc:docMk/>
            <pc:sldMk cId="2994600397" sldId="266"/>
            <ac:graphicFrameMk id="4" creationId="{EFB0098D-F910-4E75-9351-C4EB4570730A}"/>
          </ac:graphicFrameMkLst>
        </pc:graphicFrameChg>
      </pc:sldChg>
      <pc:sldChg chg="addSp delSp modSp new mod setBg modNotesTx">
        <pc:chgData name="Melinda F" userId="218ac491764b94df" providerId="LiveId" clId="{D9720261-76D7-46C9-AC2C-499BB5333BAF}" dt="2020-10-11T15:22:25.854" v="6678" actId="27636"/>
        <pc:sldMkLst>
          <pc:docMk/>
          <pc:sldMk cId="4294420407" sldId="267"/>
        </pc:sldMkLst>
        <pc:spChg chg="mod">
          <ac:chgData name="Melinda F" userId="218ac491764b94df" providerId="LiveId" clId="{D9720261-76D7-46C9-AC2C-499BB5333BAF}" dt="2020-09-30T13:58:40.324" v="445" actId="26606"/>
          <ac:spMkLst>
            <pc:docMk/>
            <pc:sldMk cId="4294420407" sldId="267"/>
            <ac:spMk id="2" creationId="{EE897500-598C-4317-845E-C43978A7D1E8}"/>
          </ac:spMkLst>
        </pc:spChg>
        <pc:spChg chg="mod">
          <ac:chgData name="Melinda F" userId="218ac491764b94df" providerId="LiveId" clId="{D9720261-76D7-46C9-AC2C-499BB5333BAF}" dt="2020-10-11T15:22:25.854" v="6678" actId="27636"/>
          <ac:spMkLst>
            <pc:docMk/>
            <pc:sldMk cId="4294420407" sldId="267"/>
            <ac:spMk id="3" creationId="{4862EB00-ED78-4CF2-B897-78F2D78302DE}"/>
          </ac:spMkLst>
        </pc:spChg>
        <pc:spChg chg="add del">
          <ac:chgData name="Melinda F" userId="218ac491764b94df" providerId="LiveId" clId="{D9720261-76D7-46C9-AC2C-499BB5333BAF}" dt="2020-09-30T13:59:13.843" v="447" actId="26606"/>
          <ac:spMkLst>
            <pc:docMk/>
            <pc:sldMk cId="4294420407" sldId="267"/>
            <ac:spMk id="10" creationId="{8761DDFE-071F-4200-B0AA-394476C2D2D6}"/>
          </ac:spMkLst>
        </pc:spChg>
        <pc:spChg chg="add del">
          <ac:chgData name="Melinda F" userId="218ac491764b94df" providerId="LiveId" clId="{D9720261-76D7-46C9-AC2C-499BB5333BAF}" dt="2020-09-30T14:15:43.719" v="586" actId="26606"/>
          <ac:spMkLst>
            <pc:docMk/>
            <pc:sldMk cId="4294420407" sldId="267"/>
            <ac:spMk id="15" creationId="{8761DDFE-071F-4200-B0AA-394476C2D2D6}"/>
          </ac:spMkLst>
        </pc:spChg>
        <pc:spChg chg="add">
          <ac:chgData name="Melinda F" userId="218ac491764b94df" providerId="LiveId" clId="{D9720261-76D7-46C9-AC2C-499BB5333BAF}" dt="2020-09-30T14:15:43.719" v="586" actId="26606"/>
          <ac:spMkLst>
            <pc:docMk/>
            <pc:sldMk cId="4294420407" sldId="267"/>
            <ac:spMk id="20" creationId="{8761DDFE-071F-4200-B0AA-394476C2D2D6}"/>
          </ac:spMkLst>
        </pc:spChg>
        <pc:grpChg chg="add mod">
          <ac:chgData name="Melinda F" userId="218ac491764b94df" providerId="LiveId" clId="{D9720261-76D7-46C9-AC2C-499BB5333BAF}" dt="2020-09-30T14:20:07.820" v="621" actId="1076"/>
          <ac:grpSpMkLst>
            <pc:docMk/>
            <pc:sldMk cId="4294420407" sldId="267"/>
            <ac:grpSpMk id="7" creationId="{6F1DC41E-4815-433A-BDB4-81C1AB5BBFD8}"/>
          </ac:grpSpMkLst>
        </pc:grpChg>
        <pc:picChg chg="mod ord">
          <ac:chgData name="Melinda F" userId="218ac491764b94df" providerId="LiveId" clId="{D9720261-76D7-46C9-AC2C-499BB5333BAF}" dt="2020-09-30T14:19:44.084" v="617" actId="164"/>
          <ac:picMkLst>
            <pc:docMk/>
            <pc:sldMk cId="4294420407" sldId="267"/>
            <ac:picMk id="4" creationId="{D0100792-F368-4E3F-A4A5-F8F985CD3551}"/>
          </ac:picMkLst>
        </pc:picChg>
        <pc:picChg chg="del mod">
          <ac:chgData name="Melinda F" userId="218ac491764b94df" providerId="LiveId" clId="{D9720261-76D7-46C9-AC2C-499BB5333BAF}" dt="2020-09-30T13:59:11.732" v="446" actId="478"/>
          <ac:picMkLst>
            <pc:docMk/>
            <pc:sldMk cId="4294420407" sldId="267"/>
            <ac:picMk id="5" creationId="{3B999FFA-E5A0-4115-9A62-048A25824B14}"/>
          </ac:picMkLst>
        </pc:picChg>
        <pc:picChg chg="mod">
          <ac:chgData name="Melinda F" userId="218ac491764b94df" providerId="LiveId" clId="{D9720261-76D7-46C9-AC2C-499BB5333BAF}" dt="2020-09-30T14:19:44.084" v="617" actId="164"/>
          <ac:picMkLst>
            <pc:docMk/>
            <pc:sldMk cId="4294420407" sldId="267"/>
            <ac:picMk id="6" creationId="{B5508C4E-C55B-4ABD-8024-EBAE8433236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EE2B6A-2B06-419B-9D36-FCC994DB7BB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4C3CC49-DAE3-45D6-AA86-FE1A6A110C3F}">
      <dgm:prSet/>
      <dgm:spPr/>
      <dgm:t>
        <a:bodyPr/>
        <a:lstStyle/>
        <a:p>
          <a:pPr>
            <a:lnSpc>
              <a:spcPct val="100000"/>
            </a:lnSpc>
          </a:pPr>
          <a:r>
            <a:rPr lang="en-US" dirty="0"/>
            <a:t>Environmental Protection Agency's National Vehicle and Fuel Emissions Laboratory in Ann Arbor, Michigan</a:t>
          </a:r>
        </a:p>
        <a:p>
          <a:endParaRPr lang="en-US" dirty="0"/>
        </a:p>
      </dgm:t>
    </dgm:pt>
    <dgm:pt modelId="{D507A7CC-D724-48CF-BDB5-5218E6F2991E}" type="parTrans" cxnId="{A7CE8647-4DA9-49B0-BA87-F6B3FC9E6E1F}">
      <dgm:prSet/>
      <dgm:spPr/>
      <dgm:t>
        <a:bodyPr/>
        <a:lstStyle/>
        <a:p>
          <a:endParaRPr lang="en-US"/>
        </a:p>
      </dgm:t>
    </dgm:pt>
    <dgm:pt modelId="{62CF7E64-6A43-4224-935F-C5F2590BB979}" type="sibTrans" cxnId="{A7CE8647-4DA9-49B0-BA87-F6B3FC9E6E1F}">
      <dgm:prSet/>
      <dgm:spPr/>
      <dgm:t>
        <a:bodyPr/>
        <a:lstStyle/>
        <a:p>
          <a:endParaRPr lang="en-US"/>
        </a:p>
      </dgm:t>
    </dgm:pt>
    <dgm:pt modelId="{5B3D156C-04C5-483F-8357-14A34F562852}">
      <dgm:prSet/>
      <dgm:spPr/>
      <dgm:t>
        <a:bodyPr/>
        <a:lstStyle/>
        <a:p>
          <a:pPr>
            <a:lnSpc>
              <a:spcPct val="100000"/>
            </a:lnSpc>
          </a:pPr>
          <a:r>
            <a:rPr lang="en-US" dirty="0"/>
            <a:t>Efficiency rates are proportions, not continuous variable</a:t>
          </a:r>
        </a:p>
      </dgm:t>
    </dgm:pt>
    <dgm:pt modelId="{7878EF26-7C70-4BE1-8146-632D1B76D287}" type="parTrans" cxnId="{971E4B98-5A52-4506-95B0-81A45A0E1DFA}">
      <dgm:prSet/>
      <dgm:spPr/>
      <dgm:t>
        <a:bodyPr/>
        <a:lstStyle/>
        <a:p>
          <a:endParaRPr lang="en-US"/>
        </a:p>
      </dgm:t>
    </dgm:pt>
    <dgm:pt modelId="{C0833AB0-9D6C-474D-8F72-46FFAF498AAE}" type="sibTrans" cxnId="{971E4B98-5A52-4506-95B0-81A45A0E1DFA}">
      <dgm:prSet/>
      <dgm:spPr/>
      <dgm:t>
        <a:bodyPr/>
        <a:lstStyle/>
        <a:p>
          <a:endParaRPr lang="en-US"/>
        </a:p>
      </dgm:t>
    </dgm:pt>
    <dgm:pt modelId="{0F9EBC6B-2779-4637-B554-C3436D1D6163}" type="pres">
      <dgm:prSet presAssocID="{25EE2B6A-2B06-419B-9D36-FCC994DB7BB9}" presName="root" presStyleCnt="0">
        <dgm:presLayoutVars>
          <dgm:dir/>
          <dgm:resizeHandles val="exact"/>
        </dgm:presLayoutVars>
      </dgm:prSet>
      <dgm:spPr/>
    </dgm:pt>
    <dgm:pt modelId="{94081D8B-345F-4CC5-BC64-9549020771BE}" type="pres">
      <dgm:prSet presAssocID="{84C3CC49-DAE3-45D6-AA86-FE1A6A110C3F}" presName="compNode" presStyleCnt="0"/>
      <dgm:spPr/>
    </dgm:pt>
    <dgm:pt modelId="{7FB1AB19-664F-49CB-924A-0C9CD623F531}" type="pres">
      <dgm:prSet presAssocID="{84C3CC49-DAE3-45D6-AA86-FE1A6A110C3F}" presName="bgRect" presStyleLbl="bgShp" presStyleIdx="0" presStyleCnt="2"/>
      <dgm:spPr/>
    </dgm:pt>
    <dgm:pt modelId="{14B7ADC5-0AB3-45E3-A5CF-05EE83E06FB9}" type="pres">
      <dgm:prSet presAssocID="{84C3CC49-DAE3-45D6-AA86-FE1A6A110C3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r"/>
        </a:ext>
      </dgm:extLst>
    </dgm:pt>
    <dgm:pt modelId="{811C374F-2CC0-4DC6-BED2-F60AF406E003}" type="pres">
      <dgm:prSet presAssocID="{84C3CC49-DAE3-45D6-AA86-FE1A6A110C3F}" presName="spaceRect" presStyleCnt="0"/>
      <dgm:spPr/>
    </dgm:pt>
    <dgm:pt modelId="{6CC42D3F-0AB4-4920-AEF1-A82EB3B81068}" type="pres">
      <dgm:prSet presAssocID="{84C3CC49-DAE3-45D6-AA86-FE1A6A110C3F}" presName="parTx" presStyleLbl="revTx" presStyleIdx="0" presStyleCnt="2">
        <dgm:presLayoutVars>
          <dgm:chMax val="0"/>
          <dgm:chPref val="0"/>
        </dgm:presLayoutVars>
      </dgm:prSet>
      <dgm:spPr/>
    </dgm:pt>
    <dgm:pt modelId="{49854914-8AC2-4E80-A5AC-469BB5C39D71}" type="pres">
      <dgm:prSet presAssocID="{62CF7E64-6A43-4224-935F-C5F2590BB979}" presName="sibTrans" presStyleCnt="0"/>
      <dgm:spPr/>
    </dgm:pt>
    <dgm:pt modelId="{13DA2C41-8E40-440B-83AB-448E293BD1C5}" type="pres">
      <dgm:prSet presAssocID="{5B3D156C-04C5-483F-8357-14A34F562852}" presName="compNode" presStyleCnt="0"/>
      <dgm:spPr/>
    </dgm:pt>
    <dgm:pt modelId="{5937D9AA-E105-4033-B8FD-91B47D0531BC}" type="pres">
      <dgm:prSet presAssocID="{5B3D156C-04C5-483F-8357-14A34F562852}" presName="bgRect" presStyleLbl="bgShp" presStyleIdx="1" presStyleCnt="2"/>
      <dgm:spPr/>
    </dgm:pt>
    <dgm:pt modelId="{EF13DDA1-C7B8-4ECF-9EE9-9CA98A48FEDA}" type="pres">
      <dgm:prSet presAssocID="{5B3D156C-04C5-483F-8357-14A34F5628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tterplot"/>
        </a:ext>
      </dgm:extLst>
    </dgm:pt>
    <dgm:pt modelId="{329F4DAF-FBBF-428B-B0BD-1697557166BE}" type="pres">
      <dgm:prSet presAssocID="{5B3D156C-04C5-483F-8357-14A34F562852}" presName="spaceRect" presStyleCnt="0"/>
      <dgm:spPr/>
    </dgm:pt>
    <dgm:pt modelId="{678816F5-FD7D-4A11-9B13-D63CB1587AFA}" type="pres">
      <dgm:prSet presAssocID="{5B3D156C-04C5-483F-8357-14A34F562852}" presName="parTx" presStyleLbl="revTx" presStyleIdx="1" presStyleCnt="2">
        <dgm:presLayoutVars>
          <dgm:chMax val="0"/>
          <dgm:chPref val="0"/>
        </dgm:presLayoutVars>
      </dgm:prSet>
      <dgm:spPr/>
    </dgm:pt>
  </dgm:ptLst>
  <dgm:cxnLst>
    <dgm:cxn modelId="{AA3A940E-1AED-410F-B4CE-4DA4E3DA6868}" type="presOf" srcId="{84C3CC49-DAE3-45D6-AA86-FE1A6A110C3F}" destId="{6CC42D3F-0AB4-4920-AEF1-A82EB3B81068}" srcOrd="0" destOrd="0" presId="urn:microsoft.com/office/officeart/2018/2/layout/IconVerticalSolidList"/>
    <dgm:cxn modelId="{A7CE8647-4DA9-49B0-BA87-F6B3FC9E6E1F}" srcId="{25EE2B6A-2B06-419B-9D36-FCC994DB7BB9}" destId="{84C3CC49-DAE3-45D6-AA86-FE1A6A110C3F}" srcOrd="0" destOrd="0" parTransId="{D507A7CC-D724-48CF-BDB5-5218E6F2991E}" sibTransId="{62CF7E64-6A43-4224-935F-C5F2590BB979}"/>
    <dgm:cxn modelId="{BDBF1B7C-C0E2-48E9-A517-0C19E4D7CC2A}" type="presOf" srcId="{25EE2B6A-2B06-419B-9D36-FCC994DB7BB9}" destId="{0F9EBC6B-2779-4637-B554-C3436D1D6163}" srcOrd="0" destOrd="0" presId="urn:microsoft.com/office/officeart/2018/2/layout/IconVerticalSolidList"/>
    <dgm:cxn modelId="{971E4B98-5A52-4506-95B0-81A45A0E1DFA}" srcId="{25EE2B6A-2B06-419B-9D36-FCC994DB7BB9}" destId="{5B3D156C-04C5-483F-8357-14A34F562852}" srcOrd="1" destOrd="0" parTransId="{7878EF26-7C70-4BE1-8146-632D1B76D287}" sibTransId="{C0833AB0-9D6C-474D-8F72-46FFAF498AAE}"/>
    <dgm:cxn modelId="{CF7525D4-18DA-49EA-A034-6DF153183198}" type="presOf" srcId="{5B3D156C-04C5-483F-8357-14A34F562852}" destId="{678816F5-FD7D-4A11-9B13-D63CB1587AFA}" srcOrd="0" destOrd="0" presId="urn:microsoft.com/office/officeart/2018/2/layout/IconVerticalSolidList"/>
    <dgm:cxn modelId="{901A0F42-E144-46F6-9E51-ED40827168F5}" type="presParOf" srcId="{0F9EBC6B-2779-4637-B554-C3436D1D6163}" destId="{94081D8B-345F-4CC5-BC64-9549020771BE}" srcOrd="0" destOrd="0" presId="urn:microsoft.com/office/officeart/2018/2/layout/IconVerticalSolidList"/>
    <dgm:cxn modelId="{03A650F5-9B74-48BF-BC09-A535E565845E}" type="presParOf" srcId="{94081D8B-345F-4CC5-BC64-9549020771BE}" destId="{7FB1AB19-664F-49CB-924A-0C9CD623F531}" srcOrd="0" destOrd="0" presId="urn:microsoft.com/office/officeart/2018/2/layout/IconVerticalSolidList"/>
    <dgm:cxn modelId="{8326DBFA-6D03-47D2-852B-F50C4EC4F6D5}" type="presParOf" srcId="{94081D8B-345F-4CC5-BC64-9549020771BE}" destId="{14B7ADC5-0AB3-45E3-A5CF-05EE83E06FB9}" srcOrd="1" destOrd="0" presId="urn:microsoft.com/office/officeart/2018/2/layout/IconVerticalSolidList"/>
    <dgm:cxn modelId="{ABEFEF51-E3D6-48DF-B724-BB9C4A8AD5FA}" type="presParOf" srcId="{94081D8B-345F-4CC5-BC64-9549020771BE}" destId="{811C374F-2CC0-4DC6-BED2-F60AF406E003}" srcOrd="2" destOrd="0" presId="urn:microsoft.com/office/officeart/2018/2/layout/IconVerticalSolidList"/>
    <dgm:cxn modelId="{2D0A91AC-74B5-4BC1-A491-11EBDA72FF3F}" type="presParOf" srcId="{94081D8B-345F-4CC5-BC64-9549020771BE}" destId="{6CC42D3F-0AB4-4920-AEF1-A82EB3B81068}" srcOrd="3" destOrd="0" presId="urn:microsoft.com/office/officeart/2018/2/layout/IconVerticalSolidList"/>
    <dgm:cxn modelId="{6ABB0AB6-0E3E-41E2-8387-8278CFC903B9}" type="presParOf" srcId="{0F9EBC6B-2779-4637-B554-C3436D1D6163}" destId="{49854914-8AC2-4E80-A5AC-469BB5C39D71}" srcOrd="1" destOrd="0" presId="urn:microsoft.com/office/officeart/2018/2/layout/IconVerticalSolidList"/>
    <dgm:cxn modelId="{6E0B3DD7-02BE-45BF-9673-DF274BF25A46}" type="presParOf" srcId="{0F9EBC6B-2779-4637-B554-C3436D1D6163}" destId="{13DA2C41-8E40-440B-83AB-448E293BD1C5}" srcOrd="2" destOrd="0" presId="urn:microsoft.com/office/officeart/2018/2/layout/IconVerticalSolidList"/>
    <dgm:cxn modelId="{BF04728E-DFD2-4D03-B91A-6B8A0CFA806B}" type="presParOf" srcId="{13DA2C41-8E40-440B-83AB-448E293BD1C5}" destId="{5937D9AA-E105-4033-B8FD-91B47D0531BC}" srcOrd="0" destOrd="0" presId="urn:microsoft.com/office/officeart/2018/2/layout/IconVerticalSolidList"/>
    <dgm:cxn modelId="{1E477EC7-DF4F-40AC-A43B-6EB7844B3816}" type="presParOf" srcId="{13DA2C41-8E40-440B-83AB-448E293BD1C5}" destId="{EF13DDA1-C7B8-4ECF-9EE9-9CA98A48FEDA}" srcOrd="1" destOrd="0" presId="urn:microsoft.com/office/officeart/2018/2/layout/IconVerticalSolidList"/>
    <dgm:cxn modelId="{5C220041-7B95-4F8E-B5D3-A4E7D4F06CDE}" type="presParOf" srcId="{13DA2C41-8E40-440B-83AB-448E293BD1C5}" destId="{329F4DAF-FBBF-428B-B0BD-1697557166BE}" srcOrd="2" destOrd="0" presId="urn:microsoft.com/office/officeart/2018/2/layout/IconVerticalSolidList"/>
    <dgm:cxn modelId="{1510F4F5-9490-43FA-B5A7-0C204458FCE5}" type="presParOf" srcId="{13DA2C41-8E40-440B-83AB-448E293BD1C5}" destId="{678816F5-FD7D-4A11-9B13-D63CB1587AF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EE2B6A-2B06-419B-9D36-FCC994DB7BB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4C3CC49-DAE3-45D6-AA86-FE1A6A110C3F}">
      <dgm:prSet/>
      <dgm:spPr/>
      <dgm:t>
        <a:bodyPr/>
        <a:lstStyle/>
        <a:p>
          <a:r>
            <a:rPr lang="en-US" dirty="0"/>
            <a:t>Divide into groups (using Pivot Tables)</a:t>
          </a:r>
        </a:p>
      </dgm:t>
    </dgm:pt>
    <dgm:pt modelId="{D507A7CC-D724-48CF-BDB5-5218E6F2991E}" type="parTrans" cxnId="{A7CE8647-4DA9-49B0-BA87-F6B3FC9E6E1F}">
      <dgm:prSet/>
      <dgm:spPr/>
      <dgm:t>
        <a:bodyPr/>
        <a:lstStyle/>
        <a:p>
          <a:endParaRPr lang="en-US"/>
        </a:p>
      </dgm:t>
    </dgm:pt>
    <dgm:pt modelId="{62CF7E64-6A43-4224-935F-C5F2590BB979}" type="sibTrans" cxnId="{A7CE8647-4DA9-49B0-BA87-F6B3FC9E6E1F}">
      <dgm:prSet/>
      <dgm:spPr/>
      <dgm:t>
        <a:bodyPr/>
        <a:lstStyle/>
        <a:p>
          <a:endParaRPr lang="en-US"/>
        </a:p>
      </dgm:t>
    </dgm:pt>
    <dgm:pt modelId="{5B3D156C-04C5-483F-8357-14A34F562852}">
      <dgm:prSet/>
      <dgm:spPr/>
      <dgm:t>
        <a:bodyPr/>
        <a:lstStyle/>
        <a:p>
          <a:r>
            <a:rPr lang="en-US" dirty="0"/>
            <a:t>Independent-Samples T-Tests for A/B testing (Analysis </a:t>
          </a:r>
          <a:r>
            <a:rPr lang="en-US" dirty="0" err="1"/>
            <a:t>Toolpak</a:t>
          </a:r>
          <a:r>
            <a:rPr lang="en-US" dirty="0"/>
            <a:t>)</a:t>
          </a:r>
        </a:p>
      </dgm:t>
    </dgm:pt>
    <dgm:pt modelId="{7878EF26-7C70-4BE1-8146-632D1B76D287}" type="parTrans" cxnId="{971E4B98-5A52-4506-95B0-81A45A0E1DFA}">
      <dgm:prSet/>
      <dgm:spPr/>
      <dgm:t>
        <a:bodyPr/>
        <a:lstStyle/>
        <a:p>
          <a:endParaRPr lang="en-US"/>
        </a:p>
      </dgm:t>
    </dgm:pt>
    <dgm:pt modelId="{C0833AB0-9D6C-474D-8F72-46FFAF498AAE}" type="sibTrans" cxnId="{971E4B98-5A52-4506-95B0-81A45A0E1DFA}">
      <dgm:prSet/>
      <dgm:spPr/>
      <dgm:t>
        <a:bodyPr/>
        <a:lstStyle/>
        <a:p>
          <a:endParaRPr lang="en-US"/>
        </a:p>
      </dgm:t>
    </dgm:pt>
    <dgm:pt modelId="{A3FEE7FD-FA8C-40F0-896D-256831EF2090}">
      <dgm:prSet/>
      <dgm:spPr/>
      <dgm:t>
        <a:bodyPr/>
        <a:lstStyle/>
        <a:p>
          <a:r>
            <a:rPr lang="en-US"/>
            <a:t>Error bar graphs</a:t>
          </a:r>
        </a:p>
      </dgm:t>
    </dgm:pt>
    <dgm:pt modelId="{FB6D9642-B032-4E98-A288-51A56C7B2CCD}" type="parTrans" cxnId="{222AD302-30B8-4D48-86B4-6D9BEE8358C3}">
      <dgm:prSet/>
      <dgm:spPr/>
      <dgm:t>
        <a:bodyPr/>
        <a:lstStyle/>
        <a:p>
          <a:endParaRPr lang="en-US"/>
        </a:p>
      </dgm:t>
    </dgm:pt>
    <dgm:pt modelId="{76E23F97-E8F1-4DF0-9684-6D47CBD0B1B7}" type="sibTrans" cxnId="{222AD302-30B8-4D48-86B4-6D9BEE8358C3}">
      <dgm:prSet/>
      <dgm:spPr/>
      <dgm:t>
        <a:bodyPr/>
        <a:lstStyle/>
        <a:p>
          <a:endParaRPr lang="en-US"/>
        </a:p>
      </dgm:t>
    </dgm:pt>
    <dgm:pt modelId="{0F9EBC6B-2779-4637-B554-C3436D1D6163}" type="pres">
      <dgm:prSet presAssocID="{25EE2B6A-2B06-419B-9D36-FCC994DB7BB9}" presName="root" presStyleCnt="0">
        <dgm:presLayoutVars>
          <dgm:dir/>
          <dgm:resizeHandles val="exact"/>
        </dgm:presLayoutVars>
      </dgm:prSet>
      <dgm:spPr/>
    </dgm:pt>
    <dgm:pt modelId="{94081D8B-345F-4CC5-BC64-9549020771BE}" type="pres">
      <dgm:prSet presAssocID="{84C3CC49-DAE3-45D6-AA86-FE1A6A110C3F}" presName="compNode" presStyleCnt="0"/>
      <dgm:spPr/>
    </dgm:pt>
    <dgm:pt modelId="{7FB1AB19-664F-49CB-924A-0C9CD623F531}" type="pres">
      <dgm:prSet presAssocID="{84C3CC49-DAE3-45D6-AA86-FE1A6A110C3F}" presName="bgRect" presStyleLbl="bgShp" presStyleIdx="0" presStyleCnt="3"/>
      <dgm:spPr/>
    </dgm:pt>
    <dgm:pt modelId="{14B7ADC5-0AB3-45E3-A5CF-05EE83E06FB9}" type="pres">
      <dgm:prSet presAssocID="{84C3CC49-DAE3-45D6-AA86-FE1A6A110C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811C374F-2CC0-4DC6-BED2-F60AF406E003}" type="pres">
      <dgm:prSet presAssocID="{84C3CC49-DAE3-45D6-AA86-FE1A6A110C3F}" presName="spaceRect" presStyleCnt="0"/>
      <dgm:spPr/>
    </dgm:pt>
    <dgm:pt modelId="{6CC42D3F-0AB4-4920-AEF1-A82EB3B81068}" type="pres">
      <dgm:prSet presAssocID="{84C3CC49-DAE3-45D6-AA86-FE1A6A110C3F}" presName="parTx" presStyleLbl="revTx" presStyleIdx="0" presStyleCnt="3">
        <dgm:presLayoutVars>
          <dgm:chMax val="0"/>
          <dgm:chPref val="0"/>
        </dgm:presLayoutVars>
      </dgm:prSet>
      <dgm:spPr/>
    </dgm:pt>
    <dgm:pt modelId="{49854914-8AC2-4E80-A5AC-469BB5C39D71}" type="pres">
      <dgm:prSet presAssocID="{62CF7E64-6A43-4224-935F-C5F2590BB979}" presName="sibTrans" presStyleCnt="0"/>
      <dgm:spPr/>
    </dgm:pt>
    <dgm:pt modelId="{13DA2C41-8E40-440B-83AB-448E293BD1C5}" type="pres">
      <dgm:prSet presAssocID="{5B3D156C-04C5-483F-8357-14A34F562852}" presName="compNode" presStyleCnt="0"/>
      <dgm:spPr/>
    </dgm:pt>
    <dgm:pt modelId="{5937D9AA-E105-4033-B8FD-91B47D0531BC}" type="pres">
      <dgm:prSet presAssocID="{5B3D156C-04C5-483F-8357-14A34F562852}" presName="bgRect" presStyleLbl="bgShp" presStyleIdx="1" presStyleCnt="3"/>
      <dgm:spPr/>
    </dgm:pt>
    <dgm:pt modelId="{EF13DDA1-C7B8-4ECF-9EE9-9CA98A48FEDA}" type="pres">
      <dgm:prSet presAssocID="{5B3D156C-04C5-483F-8357-14A34F5628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29F4DAF-FBBF-428B-B0BD-1697557166BE}" type="pres">
      <dgm:prSet presAssocID="{5B3D156C-04C5-483F-8357-14A34F562852}" presName="spaceRect" presStyleCnt="0"/>
      <dgm:spPr/>
    </dgm:pt>
    <dgm:pt modelId="{678816F5-FD7D-4A11-9B13-D63CB1587AFA}" type="pres">
      <dgm:prSet presAssocID="{5B3D156C-04C5-483F-8357-14A34F562852}" presName="parTx" presStyleLbl="revTx" presStyleIdx="1" presStyleCnt="3">
        <dgm:presLayoutVars>
          <dgm:chMax val="0"/>
          <dgm:chPref val="0"/>
        </dgm:presLayoutVars>
      </dgm:prSet>
      <dgm:spPr/>
    </dgm:pt>
    <dgm:pt modelId="{41CFB713-4952-47FC-9B9A-A014ED512E13}" type="pres">
      <dgm:prSet presAssocID="{C0833AB0-9D6C-474D-8F72-46FFAF498AAE}" presName="sibTrans" presStyleCnt="0"/>
      <dgm:spPr/>
    </dgm:pt>
    <dgm:pt modelId="{5E537753-1E30-4A37-A791-2D6008AF2FDF}" type="pres">
      <dgm:prSet presAssocID="{A3FEE7FD-FA8C-40F0-896D-256831EF2090}" presName="compNode" presStyleCnt="0"/>
      <dgm:spPr/>
    </dgm:pt>
    <dgm:pt modelId="{E0DF9EA3-24AD-4D58-9649-1175CBC776E0}" type="pres">
      <dgm:prSet presAssocID="{A3FEE7FD-FA8C-40F0-896D-256831EF2090}" presName="bgRect" presStyleLbl="bgShp" presStyleIdx="2" presStyleCnt="3"/>
      <dgm:spPr/>
    </dgm:pt>
    <dgm:pt modelId="{2FD9D7CE-A226-45AE-96DB-D39063D61CC6}" type="pres">
      <dgm:prSet presAssocID="{A3FEE7FD-FA8C-40F0-896D-256831EF20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E3891BE-7D6A-40E3-8787-EF133651CB12}" type="pres">
      <dgm:prSet presAssocID="{A3FEE7FD-FA8C-40F0-896D-256831EF2090}" presName="spaceRect" presStyleCnt="0"/>
      <dgm:spPr/>
    </dgm:pt>
    <dgm:pt modelId="{25F11B92-6884-4CE9-A2B6-8D6CED442086}" type="pres">
      <dgm:prSet presAssocID="{A3FEE7FD-FA8C-40F0-896D-256831EF2090}" presName="parTx" presStyleLbl="revTx" presStyleIdx="2" presStyleCnt="3">
        <dgm:presLayoutVars>
          <dgm:chMax val="0"/>
          <dgm:chPref val="0"/>
        </dgm:presLayoutVars>
      </dgm:prSet>
      <dgm:spPr/>
    </dgm:pt>
  </dgm:ptLst>
  <dgm:cxnLst>
    <dgm:cxn modelId="{222AD302-30B8-4D48-86B4-6D9BEE8358C3}" srcId="{25EE2B6A-2B06-419B-9D36-FCC994DB7BB9}" destId="{A3FEE7FD-FA8C-40F0-896D-256831EF2090}" srcOrd="2" destOrd="0" parTransId="{FB6D9642-B032-4E98-A288-51A56C7B2CCD}" sibTransId="{76E23F97-E8F1-4DF0-9684-6D47CBD0B1B7}"/>
    <dgm:cxn modelId="{AA3A940E-1AED-410F-B4CE-4DA4E3DA6868}" type="presOf" srcId="{84C3CC49-DAE3-45D6-AA86-FE1A6A110C3F}" destId="{6CC42D3F-0AB4-4920-AEF1-A82EB3B81068}" srcOrd="0" destOrd="0" presId="urn:microsoft.com/office/officeart/2018/2/layout/IconVerticalSolidList"/>
    <dgm:cxn modelId="{A7CE8647-4DA9-49B0-BA87-F6B3FC9E6E1F}" srcId="{25EE2B6A-2B06-419B-9D36-FCC994DB7BB9}" destId="{84C3CC49-DAE3-45D6-AA86-FE1A6A110C3F}" srcOrd="0" destOrd="0" parTransId="{D507A7CC-D724-48CF-BDB5-5218E6F2991E}" sibTransId="{62CF7E64-6A43-4224-935F-C5F2590BB979}"/>
    <dgm:cxn modelId="{30963A52-ECB2-4ADF-A7A5-105A0972B286}" type="presOf" srcId="{A3FEE7FD-FA8C-40F0-896D-256831EF2090}" destId="{25F11B92-6884-4CE9-A2B6-8D6CED442086}" srcOrd="0" destOrd="0" presId="urn:microsoft.com/office/officeart/2018/2/layout/IconVerticalSolidList"/>
    <dgm:cxn modelId="{BDBF1B7C-C0E2-48E9-A517-0C19E4D7CC2A}" type="presOf" srcId="{25EE2B6A-2B06-419B-9D36-FCC994DB7BB9}" destId="{0F9EBC6B-2779-4637-B554-C3436D1D6163}" srcOrd="0" destOrd="0" presId="urn:microsoft.com/office/officeart/2018/2/layout/IconVerticalSolidList"/>
    <dgm:cxn modelId="{971E4B98-5A52-4506-95B0-81A45A0E1DFA}" srcId="{25EE2B6A-2B06-419B-9D36-FCC994DB7BB9}" destId="{5B3D156C-04C5-483F-8357-14A34F562852}" srcOrd="1" destOrd="0" parTransId="{7878EF26-7C70-4BE1-8146-632D1B76D287}" sibTransId="{C0833AB0-9D6C-474D-8F72-46FFAF498AAE}"/>
    <dgm:cxn modelId="{CF7525D4-18DA-49EA-A034-6DF153183198}" type="presOf" srcId="{5B3D156C-04C5-483F-8357-14A34F562852}" destId="{678816F5-FD7D-4A11-9B13-D63CB1587AFA}" srcOrd="0" destOrd="0" presId="urn:microsoft.com/office/officeart/2018/2/layout/IconVerticalSolidList"/>
    <dgm:cxn modelId="{901A0F42-E144-46F6-9E51-ED40827168F5}" type="presParOf" srcId="{0F9EBC6B-2779-4637-B554-C3436D1D6163}" destId="{94081D8B-345F-4CC5-BC64-9549020771BE}" srcOrd="0" destOrd="0" presId="urn:microsoft.com/office/officeart/2018/2/layout/IconVerticalSolidList"/>
    <dgm:cxn modelId="{03A650F5-9B74-48BF-BC09-A535E565845E}" type="presParOf" srcId="{94081D8B-345F-4CC5-BC64-9549020771BE}" destId="{7FB1AB19-664F-49CB-924A-0C9CD623F531}" srcOrd="0" destOrd="0" presId="urn:microsoft.com/office/officeart/2018/2/layout/IconVerticalSolidList"/>
    <dgm:cxn modelId="{8326DBFA-6D03-47D2-852B-F50C4EC4F6D5}" type="presParOf" srcId="{94081D8B-345F-4CC5-BC64-9549020771BE}" destId="{14B7ADC5-0AB3-45E3-A5CF-05EE83E06FB9}" srcOrd="1" destOrd="0" presId="urn:microsoft.com/office/officeart/2018/2/layout/IconVerticalSolidList"/>
    <dgm:cxn modelId="{ABEFEF51-E3D6-48DF-B724-BB9C4A8AD5FA}" type="presParOf" srcId="{94081D8B-345F-4CC5-BC64-9549020771BE}" destId="{811C374F-2CC0-4DC6-BED2-F60AF406E003}" srcOrd="2" destOrd="0" presId="urn:microsoft.com/office/officeart/2018/2/layout/IconVerticalSolidList"/>
    <dgm:cxn modelId="{2D0A91AC-74B5-4BC1-A491-11EBDA72FF3F}" type="presParOf" srcId="{94081D8B-345F-4CC5-BC64-9549020771BE}" destId="{6CC42D3F-0AB4-4920-AEF1-A82EB3B81068}" srcOrd="3" destOrd="0" presId="urn:microsoft.com/office/officeart/2018/2/layout/IconVerticalSolidList"/>
    <dgm:cxn modelId="{6ABB0AB6-0E3E-41E2-8387-8278CFC903B9}" type="presParOf" srcId="{0F9EBC6B-2779-4637-B554-C3436D1D6163}" destId="{49854914-8AC2-4E80-A5AC-469BB5C39D71}" srcOrd="1" destOrd="0" presId="urn:microsoft.com/office/officeart/2018/2/layout/IconVerticalSolidList"/>
    <dgm:cxn modelId="{6E0B3DD7-02BE-45BF-9673-DF274BF25A46}" type="presParOf" srcId="{0F9EBC6B-2779-4637-B554-C3436D1D6163}" destId="{13DA2C41-8E40-440B-83AB-448E293BD1C5}" srcOrd="2" destOrd="0" presId="urn:microsoft.com/office/officeart/2018/2/layout/IconVerticalSolidList"/>
    <dgm:cxn modelId="{BF04728E-DFD2-4D03-B91A-6B8A0CFA806B}" type="presParOf" srcId="{13DA2C41-8E40-440B-83AB-448E293BD1C5}" destId="{5937D9AA-E105-4033-B8FD-91B47D0531BC}" srcOrd="0" destOrd="0" presId="urn:microsoft.com/office/officeart/2018/2/layout/IconVerticalSolidList"/>
    <dgm:cxn modelId="{1E477EC7-DF4F-40AC-A43B-6EB7844B3816}" type="presParOf" srcId="{13DA2C41-8E40-440B-83AB-448E293BD1C5}" destId="{EF13DDA1-C7B8-4ECF-9EE9-9CA98A48FEDA}" srcOrd="1" destOrd="0" presId="urn:microsoft.com/office/officeart/2018/2/layout/IconVerticalSolidList"/>
    <dgm:cxn modelId="{5C220041-7B95-4F8E-B5D3-A4E7D4F06CDE}" type="presParOf" srcId="{13DA2C41-8E40-440B-83AB-448E293BD1C5}" destId="{329F4DAF-FBBF-428B-B0BD-1697557166BE}" srcOrd="2" destOrd="0" presId="urn:microsoft.com/office/officeart/2018/2/layout/IconVerticalSolidList"/>
    <dgm:cxn modelId="{1510F4F5-9490-43FA-B5A7-0C204458FCE5}" type="presParOf" srcId="{13DA2C41-8E40-440B-83AB-448E293BD1C5}" destId="{678816F5-FD7D-4A11-9B13-D63CB1587AFA}" srcOrd="3" destOrd="0" presId="urn:microsoft.com/office/officeart/2018/2/layout/IconVerticalSolidList"/>
    <dgm:cxn modelId="{1C7C8FE7-F4F2-4453-833A-AA919F81B035}" type="presParOf" srcId="{0F9EBC6B-2779-4637-B554-C3436D1D6163}" destId="{41CFB713-4952-47FC-9B9A-A014ED512E13}" srcOrd="3" destOrd="0" presId="urn:microsoft.com/office/officeart/2018/2/layout/IconVerticalSolidList"/>
    <dgm:cxn modelId="{8A2DAAE3-D63C-41CA-BE49-407603FA06AF}" type="presParOf" srcId="{0F9EBC6B-2779-4637-B554-C3436D1D6163}" destId="{5E537753-1E30-4A37-A791-2D6008AF2FDF}" srcOrd="4" destOrd="0" presId="urn:microsoft.com/office/officeart/2018/2/layout/IconVerticalSolidList"/>
    <dgm:cxn modelId="{5CB8796D-9D8A-46D2-A8F7-46A792FF72CB}" type="presParOf" srcId="{5E537753-1E30-4A37-A791-2D6008AF2FDF}" destId="{E0DF9EA3-24AD-4D58-9649-1175CBC776E0}" srcOrd="0" destOrd="0" presId="urn:microsoft.com/office/officeart/2018/2/layout/IconVerticalSolidList"/>
    <dgm:cxn modelId="{44604899-4873-4632-9D68-EC8A51624E36}" type="presParOf" srcId="{5E537753-1E30-4A37-A791-2D6008AF2FDF}" destId="{2FD9D7CE-A226-45AE-96DB-D39063D61CC6}" srcOrd="1" destOrd="0" presId="urn:microsoft.com/office/officeart/2018/2/layout/IconVerticalSolidList"/>
    <dgm:cxn modelId="{DAB3D273-0D67-499B-BCF2-12F264BA0D02}" type="presParOf" srcId="{5E537753-1E30-4A37-A791-2D6008AF2FDF}" destId="{2E3891BE-7D6A-40E3-8787-EF133651CB12}" srcOrd="2" destOrd="0" presId="urn:microsoft.com/office/officeart/2018/2/layout/IconVerticalSolidList"/>
    <dgm:cxn modelId="{2498CA9C-A3CA-48C1-8C2F-3BAF88D492A8}" type="presParOf" srcId="{5E537753-1E30-4A37-A791-2D6008AF2FDF}" destId="{25F11B92-6884-4CE9-A2B6-8D6CED4420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1AB19-664F-49CB-924A-0C9CD623F531}">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7ADC5-0AB3-45E3-A5CF-05EE83E06FB9}">
      <dsp:nvSpPr>
        <dsp:cNvPr id="0" name=""/>
        <dsp:cNvSpPr/>
      </dsp:nvSpPr>
      <dsp:spPr>
        <a:xfrm>
          <a:off x="535129" y="1356250"/>
          <a:ext cx="972962" cy="9729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42D3F-0AB4-4920-AEF1-A82EB3B81068}">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889000">
            <a:lnSpc>
              <a:spcPct val="100000"/>
            </a:lnSpc>
            <a:spcBef>
              <a:spcPct val="0"/>
            </a:spcBef>
            <a:spcAft>
              <a:spcPct val="35000"/>
            </a:spcAft>
            <a:buNone/>
          </a:pPr>
          <a:r>
            <a:rPr lang="en-US" sz="2000" kern="1200" dirty="0"/>
            <a:t>Environmental Protection Agency's National Vehicle and Fuel Emissions Laboratory in Ann Arbor, Michigan</a:t>
          </a:r>
        </a:p>
        <a:p>
          <a:pPr marL="0" lvl="0" indent="0" algn="l" defTabSz="889000">
            <a:spcBef>
              <a:spcPct val="0"/>
            </a:spcBef>
            <a:spcAft>
              <a:spcPct val="35000"/>
            </a:spcAft>
            <a:buNone/>
          </a:pPr>
          <a:endParaRPr lang="en-US" sz="2000" kern="1200" dirty="0"/>
        </a:p>
      </dsp:txBody>
      <dsp:txXfrm>
        <a:off x="2043221" y="958220"/>
        <a:ext cx="4545469" cy="1769022"/>
      </dsp:txXfrm>
    </dsp:sp>
    <dsp:sp modelId="{5937D9AA-E105-4033-B8FD-91B47D0531BC}">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3DDA1-C7B8-4ECF-9EE9-9CA98A48FEDA}">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816F5-FD7D-4A11-9B13-D63CB1587AFA}">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889000">
            <a:lnSpc>
              <a:spcPct val="100000"/>
            </a:lnSpc>
            <a:spcBef>
              <a:spcPct val="0"/>
            </a:spcBef>
            <a:spcAft>
              <a:spcPct val="35000"/>
            </a:spcAft>
            <a:buNone/>
          </a:pPr>
          <a:r>
            <a:rPr lang="en-US" sz="2000" kern="1200" dirty="0"/>
            <a:t>Efficiency rates are proportions, not continuous variable</a:t>
          </a:r>
        </a:p>
      </dsp:txBody>
      <dsp:txXfrm>
        <a:off x="2043221" y="3169499"/>
        <a:ext cx="4545469" cy="1769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1AB19-664F-49CB-924A-0C9CD623F531}">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7ADC5-0AB3-45E3-A5CF-05EE83E06FB9}">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42D3F-0AB4-4920-AEF1-A82EB3B81068}">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Divide into groups (using Pivot Tables)</a:t>
          </a:r>
        </a:p>
      </dsp:txBody>
      <dsp:txXfrm>
        <a:off x="1945450" y="719"/>
        <a:ext cx="4643240" cy="1684372"/>
      </dsp:txXfrm>
    </dsp:sp>
    <dsp:sp modelId="{5937D9AA-E105-4033-B8FD-91B47D0531BC}">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3DDA1-C7B8-4ECF-9EE9-9CA98A48FEDA}">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816F5-FD7D-4A11-9B13-D63CB1587AFA}">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Independent-Samples T-Tests for A/B testing (Analysis </a:t>
          </a:r>
          <a:r>
            <a:rPr lang="en-US" sz="2500" kern="1200" dirty="0" err="1"/>
            <a:t>Toolpak</a:t>
          </a:r>
          <a:r>
            <a:rPr lang="en-US" sz="2500" kern="1200" dirty="0"/>
            <a:t>)</a:t>
          </a:r>
        </a:p>
      </dsp:txBody>
      <dsp:txXfrm>
        <a:off x="1945450" y="2106185"/>
        <a:ext cx="4643240" cy="1684372"/>
      </dsp:txXfrm>
    </dsp:sp>
    <dsp:sp modelId="{E0DF9EA3-24AD-4D58-9649-1175CBC776E0}">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9D7CE-A226-45AE-96DB-D39063D61CC6}">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11B92-6884-4CE9-A2B6-8D6CED442086}">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Error bar graphs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FF09B-EE8A-4C30-ABC5-FF1D8CFD654E}" type="datetimeFigureOut">
              <a:rPr lang="en-US" smtClean="0"/>
              <a:t>10/11/2020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39695-28C5-479B-8506-45227DDFBD79}" type="slidenum">
              <a:rPr lang="en-US" smtClean="0"/>
              <a:t>‹#›</a:t>
            </a:fld>
            <a:endParaRPr lang="en-US"/>
          </a:p>
        </p:txBody>
      </p:sp>
    </p:spTree>
    <p:extLst>
      <p:ext uri="{BB962C8B-B14F-4D97-AF65-F5344CB8AC3E}">
        <p14:creationId xmlns:p14="http://schemas.microsoft.com/office/powerpoint/2010/main" val="87235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team,</a:t>
            </a:r>
          </a:p>
          <a:p>
            <a:endParaRPr lang="en-US" dirty="0"/>
          </a:p>
          <a:p>
            <a:r>
              <a:rPr lang="en-US" dirty="0"/>
              <a:t>I was tasked with reviewing the data from the EPA on several hundred thousand vehicles. The goal was to see what Consumer Products Review Site should recommend on their website.</a:t>
            </a:r>
          </a:p>
        </p:txBody>
      </p:sp>
      <p:sp>
        <p:nvSpPr>
          <p:cNvPr id="4" name="Slide Number Placeholder 3"/>
          <p:cNvSpPr>
            <a:spLocks noGrp="1"/>
          </p:cNvSpPr>
          <p:nvPr>
            <p:ph type="sldNum" sz="quarter" idx="5"/>
          </p:nvPr>
        </p:nvSpPr>
        <p:spPr/>
        <p:txBody>
          <a:bodyPr/>
          <a:lstStyle/>
          <a:p>
            <a:fld id="{F3939695-28C5-479B-8506-45227DDFBD79}" type="slidenum">
              <a:rPr lang="en-US" smtClean="0"/>
              <a:t>1</a:t>
            </a:fld>
            <a:endParaRPr lang="en-US"/>
          </a:p>
        </p:txBody>
      </p:sp>
    </p:spTree>
    <p:extLst>
      <p:ext uri="{BB962C8B-B14F-4D97-AF65-F5344CB8AC3E}">
        <p14:creationId xmlns:p14="http://schemas.microsoft.com/office/powerpoint/2010/main" val="65385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is maximum Average MPG and minimum Annual Fuel Cost. These are key factors in considering a vehicle for purchase. The consumer typically wants to know how economical the vehicles they are looking at are. This demonstrates to the consumer the efficiency of the car, and the overall cost of the car. Especially during these times of climate change and resource scarcity, it is important for the average consumer to have a vehicle that will “keep on </a:t>
            </a:r>
            <a:r>
              <a:rPr lang="en-US" dirty="0" err="1"/>
              <a:t>truckin</a:t>
            </a:r>
            <a:r>
              <a:rPr lang="en-US" dirty="0"/>
              <a:t>” for maximum amount of time.</a:t>
            </a:r>
          </a:p>
        </p:txBody>
      </p:sp>
      <p:sp>
        <p:nvSpPr>
          <p:cNvPr id="4" name="Slide Number Placeholder 3"/>
          <p:cNvSpPr>
            <a:spLocks noGrp="1"/>
          </p:cNvSpPr>
          <p:nvPr>
            <p:ph type="sldNum" sz="quarter" idx="5"/>
          </p:nvPr>
        </p:nvSpPr>
        <p:spPr/>
        <p:txBody>
          <a:bodyPr/>
          <a:lstStyle/>
          <a:p>
            <a:fld id="{F3939695-28C5-479B-8506-45227DDFBD79}" type="slidenum">
              <a:rPr lang="en-US" smtClean="0"/>
              <a:t>2</a:t>
            </a:fld>
            <a:endParaRPr lang="en-US"/>
          </a:p>
        </p:txBody>
      </p:sp>
    </p:spTree>
    <p:extLst>
      <p:ext uri="{BB962C8B-B14F-4D97-AF65-F5344CB8AC3E}">
        <p14:creationId xmlns:p14="http://schemas.microsoft.com/office/powerpoint/2010/main" val="329979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the data which included: year, make, model, engine type, engine size, fuel type, and transmission, amongst several other specifics, I drew my hypothesis. Based on my own personal knowledge of vehicles, I hypothesize that electric or hybrid vehicles are more efficient (as in they have high MPG (for combined city and highway use) and low annual fuel cost) than fossil fuel only vehicles. Electric is marketed as cleaner and longer lasting than gas fuel. And manual transmission is more efficient than automatic. Here the underlying thought being – manual can be changed to suit the speed and driving conditions for maximum efficiency, whereas automatic is an automatic programming that isn’t necessarily ideal for the driving condition. Finally, the third hypothesis is that the smaller the engine size, the lighter the load, and thus the more efficient the vehicle would be.</a:t>
            </a:r>
          </a:p>
        </p:txBody>
      </p:sp>
      <p:sp>
        <p:nvSpPr>
          <p:cNvPr id="4" name="Slide Number Placeholder 3"/>
          <p:cNvSpPr>
            <a:spLocks noGrp="1"/>
          </p:cNvSpPr>
          <p:nvPr>
            <p:ph type="sldNum" sz="quarter" idx="5"/>
          </p:nvPr>
        </p:nvSpPr>
        <p:spPr/>
        <p:txBody>
          <a:bodyPr/>
          <a:lstStyle/>
          <a:p>
            <a:fld id="{F3939695-28C5-479B-8506-45227DDFBD79}" type="slidenum">
              <a:rPr lang="en-US" smtClean="0"/>
              <a:t>3</a:t>
            </a:fld>
            <a:endParaRPr lang="en-US"/>
          </a:p>
        </p:txBody>
      </p:sp>
    </p:spTree>
    <p:extLst>
      <p:ext uri="{BB962C8B-B14F-4D97-AF65-F5344CB8AC3E}">
        <p14:creationId xmlns:p14="http://schemas.microsoft.com/office/powerpoint/2010/main" val="141286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 reviewed comes from the EPA laboratory in Ann Arbor, Michigan. This possibly means the data is skewed overall for conditions of this area – snow in winter, mild but humid summers.</a:t>
            </a:r>
          </a:p>
          <a:p>
            <a:r>
              <a:rPr lang="en-US" dirty="0"/>
              <a:t>The efficiency rates of MPG and annual fuel cost are proportions of miles over gallons and dollars over time, respectively. These data points are normally distributed.</a:t>
            </a:r>
          </a:p>
        </p:txBody>
      </p:sp>
      <p:sp>
        <p:nvSpPr>
          <p:cNvPr id="4" name="Slide Number Placeholder 3"/>
          <p:cNvSpPr>
            <a:spLocks noGrp="1"/>
          </p:cNvSpPr>
          <p:nvPr>
            <p:ph type="sldNum" sz="quarter" idx="5"/>
          </p:nvPr>
        </p:nvSpPr>
        <p:spPr/>
        <p:txBody>
          <a:bodyPr/>
          <a:lstStyle/>
          <a:p>
            <a:fld id="{F3939695-28C5-479B-8506-45227DDFBD79}" type="slidenum">
              <a:rPr lang="en-US" smtClean="0"/>
              <a:t>4</a:t>
            </a:fld>
            <a:endParaRPr lang="en-US"/>
          </a:p>
        </p:txBody>
      </p:sp>
    </p:spTree>
    <p:extLst>
      <p:ext uri="{BB962C8B-B14F-4D97-AF65-F5344CB8AC3E}">
        <p14:creationId xmlns:p14="http://schemas.microsoft.com/office/powerpoint/2010/main" val="3561678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analyze these hypotheses, I made sure to group the data I was reviewing into two groups for every hypothesis. For example, I was not interested in how many gears the manual shifted into, but only wanted all the manuals classed together. Additionally, for the engine sizes I ended up classing them by displacement. The typical displacement for an engine being 2L, give or take .5L, and the rest of the engine sizes were classed as specialized-sizes. I grouped the data using Pivot Tables to get values for each hypothesis set by make. I then did descriptive analysis and t-tests for each of these 3 data sets to see if they were statistically significant.</a:t>
            </a:r>
          </a:p>
        </p:txBody>
      </p:sp>
      <p:sp>
        <p:nvSpPr>
          <p:cNvPr id="4" name="Slide Number Placeholder 3"/>
          <p:cNvSpPr>
            <a:spLocks noGrp="1"/>
          </p:cNvSpPr>
          <p:nvPr>
            <p:ph type="sldNum" sz="quarter" idx="5"/>
          </p:nvPr>
        </p:nvSpPr>
        <p:spPr/>
        <p:txBody>
          <a:bodyPr/>
          <a:lstStyle/>
          <a:p>
            <a:fld id="{F3939695-28C5-479B-8506-45227DDFBD79}" type="slidenum">
              <a:rPr lang="en-US" smtClean="0"/>
              <a:t>5</a:t>
            </a:fld>
            <a:endParaRPr lang="en-US"/>
          </a:p>
        </p:txBody>
      </p:sp>
    </p:spTree>
    <p:extLst>
      <p:ext uri="{BB962C8B-B14F-4D97-AF65-F5344CB8AC3E}">
        <p14:creationId xmlns:p14="http://schemas.microsoft.com/office/powerpoint/2010/main" val="268667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hypothesis is automatic vs manual transmission. The most striking revelation of this data is that there are no manual electric or hybrid vehicles. At least in this dataset. This comparison is purely for gas fuel vehicles. With that being said, we can see on the error bars that the statistical difference is fairly small. However, The t-test analysis for annual fuel cost that </a:t>
            </a:r>
            <a:r>
              <a:rPr lang="en-US" sz="1800" b="0" i="0" u="none" strike="noStrike" dirty="0">
                <a:solidFill>
                  <a:srgbClr val="000000"/>
                </a:solidFill>
                <a:effectLst/>
                <a:latin typeface="Segoe UI" panose="020B0502040204020203" pitchFamily="34" charset="0"/>
              </a:rPr>
              <a:t>This difference is significant at the &lt;.05 level..</a:t>
            </a:r>
            <a:r>
              <a:rPr lang="en-US" dirty="0"/>
              <a:t>  And for the MPG, </a:t>
            </a:r>
            <a:r>
              <a:rPr lang="en-US" sz="1800" b="0" i="0" u="none" strike="noStrike" dirty="0">
                <a:solidFill>
                  <a:srgbClr val="000000"/>
                </a:solidFill>
                <a:effectLst/>
                <a:latin typeface="Segoe UI" panose="020B0502040204020203" pitchFamily="34" charset="0"/>
              </a:rPr>
              <a:t>This difference is significant at the &lt;.05 level. </a:t>
            </a:r>
            <a:r>
              <a:rPr lang="en-US" dirty="0"/>
              <a:t>While small, there is a statistical significance in the differences between automatic and manual, and my hypothesis was proven correct.</a:t>
            </a:r>
          </a:p>
        </p:txBody>
      </p:sp>
      <p:sp>
        <p:nvSpPr>
          <p:cNvPr id="4" name="Slide Number Placeholder 3"/>
          <p:cNvSpPr>
            <a:spLocks noGrp="1"/>
          </p:cNvSpPr>
          <p:nvPr>
            <p:ph type="sldNum" sz="quarter" idx="5"/>
          </p:nvPr>
        </p:nvSpPr>
        <p:spPr/>
        <p:txBody>
          <a:bodyPr/>
          <a:lstStyle/>
          <a:p>
            <a:fld id="{F3939695-28C5-479B-8506-45227DDFBD79}" type="slidenum">
              <a:rPr lang="en-US" smtClean="0"/>
              <a:t>6</a:t>
            </a:fld>
            <a:endParaRPr lang="en-US"/>
          </a:p>
        </p:txBody>
      </p:sp>
    </p:spTree>
    <p:extLst>
      <p:ext uri="{BB962C8B-B14F-4D97-AF65-F5344CB8AC3E}">
        <p14:creationId xmlns:p14="http://schemas.microsoft.com/office/powerpoint/2010/main" val="257571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electric and hybrid vs gas fuel vehicles the difference in very obvious in the error bars. We can clearly see that there is a large statistical significance in both annual cost of fuel and mpg. The t-tests for each verify this: </a:t>
            </a:r>
            <a:r>
              <a:rPr lang="en-US" sz="1800" b="0" i="0" u="none" strike="noStrike" dirty="0">
                <a:solidFill>
                  <a:srgbClr val="000000"/>
                </a:solidFill>
                <a:effectLst/>
                <a:latin typeface="Segoe UI" panose="020B0502040204020203" pitchFamily="34" charset="0"/>
              </a:rPr>
              <a:t>This difference is significant at the &lt;.05 level. With 95% confidence, the difference is between 142447 and 143614 difference in means for annual cost. And This difference is significant at the &lt;.05 </a:t>
            </a:r>
            <a:r>
              <a:rPr lang="en-US" sz="1800" b="0" i="0" u="none" strike="noStrike" dirty="0" err="1">
                <a:solidFill>
                  <a:srgbClr val="000000"/>
                </a:solidFill>
                <a:effectLst/>
                <a:latin typeface="Segoe UI" panose="020B0502040204020203" pitchFamily="34" charset="0"/>
              </a:rPr>
              <a:t>levelMy</a:t>
            </a:r>
            <a:r>
              <a:rPr lang="en-US" sz="1800" b="0" i="0" u="none" strike="noStrike" dirty="0">
                <a:solidFill>
                  <a:srgbClr val="000000"/>
                </a:solidFill>
                <a:effectLst/>
                <a:latin typeface="Segoe UI" panose="020B0502040204020203" pitchFamily="34" charset="0"/>
              </a:rPr>
              <a:t> hypothesis for this dataset was proven true.</a:t>
            </a:r>
            <a:endParaRPr lang="en-US" dirty="0"/>
          </a:p>
        </p:txBody>
      </p:sp>
      <p:sp>
        <p:nvSpPr>
          <p:cNvPr id="4" name="Slide Number Placeholder 3"/>
          <p:cNvSpPr>
            <a:spLocks noGrp="1"/>
          </p:cNvSpPr>
          <p:nvPr>
            <p:ph type="sldNum" sz="quarter" idx="5"/>
          </p:nvPr>
        </p:nvSpPr>
        <p:spPr/>
        <p:txBody>
          <a:bodyPr/>
          <a:lstStyle/>
          <a:p>
            <a:fld id="{F3939695-28C5-479B-8506-45227DDFBD79}" type="slidenum">
              <a:rPr lang="en-US" smtClean="0"/>
              <a:t>7</a:t>
            </a:fld>
            <a:endParaRPr lang="en-US"/>
          </a:p>
        </p:txBody>
      </p:sp>
    </p:spTree>
    <p:extLst>
      <p:ext uri="{BB962C8B-B14F-4D97-AF65-F5344CB8AC3E}">
        <p14:creationId xmlns:p14="http://schemas.microsoft.com/office/powerpoint/2010/main" val="224560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hypothesis of typical sized engine displacement versus specialized size (which is outside the average of 1.5-2.5L) is also proven true. Here again, we can see with the error bars that there is a significant statistical difference between the two data sets</a:t>
            </a:r>
          </a:p>
        </p:txBody>
      </p:sp>
      <p:sp>
        <p:nvSpPr>
          <p:cNvPr id="4" name="Slide Number Placeholder 3"/>
          <p:cNvSpPr>
            <a:spLocks noGrp="1"/>
          </p:cNvSpPr>
          <p:nvPr>
            <p:ph type="sldNum" sz="quarter" idx="5"/>
          </p:nvPr>
        </p:nvSpPr>
        <p:spPr/>
        <p:txBody>
          <a:bodyPr/>
          <a:lstStyle/>
          <a:p>
            <a:fld id="{F3939695-28C5-479B-8506-45227DDFBD79}" type="slidenum">
              <a:rPr lang="en-US" smtClean="0"/>
              <a:t>8</a:t>
            </a:fld>
            <a:endParaRPr lang="en-US"/>
          </a:p>
        </p:txBody>
      </p:sp>
    </p:spTree>
    <p:extLst>
      <p:ext uri="{BB962C8B-B14F-4D97-AF65-F5344CB8AC3E}">
        <p14:creationId xmlns:p14="http://schemas.microsoft.com/office/powerpoint/2010/main" val="400021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statisitical</a:t>
            </a:r>
            <a:r>
              <a:rPr lang="en-US" dirty="0"/>
              <a:t> analysis having proven my hypotheses I am confident in sharing these insights: Electric and hybrid vehicles are by far the most fuel efficient in both annual cost and city and highway MPG. In this pivot chart we can see that electric and hybrid vehicles of average engine size save the consumer just under $2k over 5 years. This is a great point to emphasize in consumer reporting. Gas fuel vehicles of average engine size and with manual transmission cost the user the least amount over 5 years at $1200. Then automatic comes second at a $20 dollar a year increase in cost. The least efficient combinations are electric and hybrid vehicles with specialized engines at a loss of $1600 over 5 years, and finally </a:t>
            </a:r>
            <a:r>
              <a:rPr lang="en-US" dirty="0" err="1"/>
              <a:t>specialicty</a:t>
            </a:r>
            <a:r>
              <a:rPr lang="en-US" dirty="0"/>
              <a:t> sized engines for gas fuel vehicles for both automatic and manual transmissions COST the consumer over $4k over 5 years.</a:t>
            </a:r>
          </a:p>
        </p:txBody>
      </p:sp>
      <p:sp>
        <p:nvSpPr>
          <p:cNvPr id="4" name="Slide Number Placeholder 3"/>
          <p:cNvSpPr>
            <a:spLocks noGrp="1"/>
          </p:cNvSpPr>
          <p:nvPr>
            <p:ph type="sldNum" sz="quarter" idx="5"/>
          </p:nvPr>
        </p:nvSpPr>
        <p:spPr/>
        <p:txBody>
          <a:bodyPr/>
          <a:lstStyle/>
          <a:p>
            <a:fld id="{F3939695-28C5-479B-8506-45227DDFBD79}" type="slidenum">
              <a:rPr lang="en-US" smtClean="0"/>
              <a:t>9</a:t>
            </a:fld>
            <a:endParaRPr lang="en-US"/>
          </a:p>
        </p:txBody>
      </p:sp>
    </p:spTree>
    <p:extLst>
      <p:ext uri="{BB962C8B-B14F-4D97-AF65-F5344CB8AC3E}">
        <p14:creationId xmlns:p14="http://schemas.microsoft.com/office/powerpoint/2010/main" val="41855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4092-9F88-43C5-873E-B463C684F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A6D28D-A0EB-462E-9091-DC25E611CC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1A6ED8-C371-45A1-A37C-CEE6CC120F90}"/>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C14E0B53-C16A-42CF-A207-D2DBA016D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2CE3B-47FC-4C57-ADB2-29965C4F756B}"/>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148659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C8CA-7AD8-4629-848C-8D690ED314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D052C-0D85-40FB-8E66-6CF5CFDB0F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D3F14-3523-43B4-8DB9-DB23ACD42A1A}"/>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85239CB4-0190-434D-BF69-60F800741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2BC6F-2C47-4ADD-8451-081E38459C49}"/>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24883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5BEF51-5098-4BAD-9A93-F59301BCF6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39E354-F432-440E-AD71-E480338F39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9C0B4-156D-478F-A5EF-C13F7FE4B9CA}"/>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6D605667-2D9D-47BD-9F14-13AD3BA9B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87C0F-6BEE-42F1-A6DC-0F4FE2155291}"/>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194398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C092-FA6D-4D80-9287-B8AC04E8C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F35A3-3290-4BEE-A987-40498852B2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3E5168-3DB2-4C52-9E42-C3D47321B58B}"/>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F9A5E888-EB7C-4C94-A2B0-8F8BE4736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195D3-F8FA-4AA8-A3FA-F87F681B5A42}"/>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226815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4557-DE59-44A9-984F-7B0E28F70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FC07B1-AD62-42DD-BC3E-EA433D37B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DE0E9D-091A-429C-AF40-30C84DF5FEB0}"/>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74183908-53ED-49DF-A0FA-A00B60D73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217D-F2F9-40C9-8117-79223FC68923}"/>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305975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6F0B-D186-416B-BC4F-A5D5F5D7C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99FE8-85F3-4C77-B1C3-2FFCE47AFA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D7A775-0FA7-4CD9-8334-081A360E3D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761887-CEDE-4221-9C4A-D1C67E10ADE6}"/>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6" name="Footer Placeholder 5">
            <a:extLst>
              <a:ext uri="{FF2B5EF4-FFF2-40B4-BE49-F238E27FC236}">
                <a16:creationId xmlns:a16="http://schemas.microsoft.com/office/drawing/2014/main" id="{41414F46-4B47-4565-A90F-31C08AC65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4290E-62FE-4582-9A43-F4002B0A188C}"/>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3464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D6C4-E65D-4D73-A3C7-A7C09AF71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82CA53-E75B-4105-B1FD-2979C45AD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12386-32FF-45F1-B957-45E0B6B15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00E5F-87FA-456D-B6EC-1A7D86850F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C1404-E603-4511-8D2B-24D6CA68D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170F29-ABE9-4CFF-9145-CA42645F483D}"/>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8" name="Footer Placeholder 7">
            <a:extLst>
              <a:ext uri="{FF2B5EF4-FFF2-40B4-BE49-F238E27FC236}">
                <a16:creationId xmlns:a16="http://schemas.microsoft.com/office/drawing/2014/main" id="{111B9597-F5D9-4DE5-A482-E4D9434ECB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429CA-6DF4-4B44-AB0A-889D66F98E98}"/>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198078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4F56-4555-4192-998C-96CCB734F3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C091C-0F91-47F2-8DFE-C280547E5FCA}"/>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4" name="Footer Placeholder 3">
            <a:extLst>
              <a:ext uri="{FF2B5EF4-FFF2-40B4-BE49-F238E27FC236}">
                <a16:creationId xmlns:a16="http://schemas.microsoft.com/office/drawing/2014/main" id="{64C198E0-9823-4EE3-A1FA-E5494F930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72F81A-4488-477E-BF54-2EF0D0F9D485}"/>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65281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4D200-DB40-4E60-B446-87A8D797E064}"/>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3" name="Footer Placeholder 2">
            <a:extLst>
              <a:ext uri="{FF2B5EF4-FFF2-40B4-BE49-F238E27FC236}">
                <a16:creationId xmlns:a16="http://schemas.microsoft.com/office/drawing/2014/main" id="{F4F2BEEE-25F9-4FCA-BD7B-2AB1C051A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200A3F-061A-4FFB-99E7-E56562CA2670}"/>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34065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4B86-615D-4E99-A834-30EB57E6D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F4CA4-14B8-4EA6-8150-A8E14FBE6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0DA838-631D-432B-B0AE-F708D2912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C8E63-DE0E-434E-B2ED-19DC7E7C264F}"/>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6" name="Footer Placeholder 5">
            <a:extLst>
              <a:ext uri="{FF2B5EF4-FFF2-40B4-BE49-F238E27FC236}">
                <a16:creationId xmlns:a16="http://schemas.microsoft.com/office/drawing/2014/main" id="{2372FAD4-21A2-4D23-B3DD-CBC42E5E4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1E93C-9E35-4D4C-A20A-D8EAE5575201}"/>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2723734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7DB2-E8D6-4134-A13B-39556CE903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10D2F2-4EDF-4AED-9482-B2CB5B3E87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61A539-6357-47E5-B592-E142D1A2D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9AAAC7-D6F8-47E8-B5F4-DD2A7890BCED}"/>
              </a:ext>
            </a:extLst>
          </p:cNvPr>
          <p:cNvSpPr>
            <a:spLocks noGrp="1"/>
          </p:cNvSpPr>
          <p:nvPr>
            <p:ph type="dt" sz="half" idx="10"/>
          </p:nvPr>
        </p:nvSpPr>
        <p:spPr/>
        <p:txBody>
          <a:bodyPr/>
          <a:lstStyle/>
          <a:p>
            <a:fld id="{1DB6DFE2-0910-4209-AABB-AA2470726E81}" type="datetimeFigureOut">
              <a:rPr lang="en-US" smtClean="0"/>
              <a:t>10/11/2020</a:t>
            </a:fld>
            <a:endParaRPr lang="en-US"/>
          </a:p>
        </p:txBody>
      </p:sp>
      <p:sp>
        <p:nvSpPr>
          <p:cNvPr id="6" name="Footer Placeholder 5">
            <a:extLst>
              <a:ext uri="{FF2B5EF4-FFF2-40B4-BE49-F238E27FC236}">
                <a16:creationId xmlns:a16="http://schemas.microsoft.com/office/drawing/2014/main" id="{A1E3E07F-6FD8-4B61-89FA-B3FFECC24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CAD1B-C22E-4248-9044-1F311888F5AF}"/>
              </a:ext>
            </a:extLst>
          </p:cNvPr>
          <p:cNvSpPr>
            <a:spLocks noGrp="1"/>
          </p:cNvSpPr>
          <p:nvPr>
            <p:ph type="sldNum" sz="quarter" idx="12"/>
          </p:nvPr>
        </p:nvSpPr>
        <p:spPr/>
        <p:txBody>
          <a:bodyPr/>
          <a:lstStyle/>
          <a:p>
            <a:fld id="{44716308-FD9F-41F2-A995-AA135CEA21FC}" type="slidenum">
              <a:rPr lang="en-US" smtClean="0"/>
              <a:t>‹#›</a:t>
            </a:fld>
            <a:endParaRPr lang="en-US"/>
          </a:p>
        </p:txBody>
      </p:sp>
    </p:spTree>
    <p:extLst>
      <p:ext uri="{BB962C8B-B14F-4D97-AF65-F5344CB8AC3E}">
        <p14:creationId xmlns:p14="http://schemas.microsoft.com/office/powerpoint/2010/main" val="684234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96ADCF-6B49-46F5-A141-3D5C904D06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ACC07-44A5-44E3-986D-257028B738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98BCF-4FC0-44E1-B2F8-14362E648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6DFE2-0910-4209-AABB-AA2470726E81}" type="datetimeFigureOut">
              <a:rPr lang="en-US" smtClean="0"/>
              <a:t>10/11/2020</a:t>
            </a:fld>
            <a:endParaRPr lang="en-US"/>
          </a:p>
        </p:txBody>
      </p:sp>
      <p:sp>
        <p:nvSpPr>
          <p:cNvPr id="5" name="Footer Placeholder 4">
            <a:extLst>
              <a:ext uri="{FF2B5EF4-FFF2-40B4-BE49-F238E27FC236}">
                <a16:creationId xmlns:a16="http://schemas.microsoft.com/office/drawing/2014/main" id="{C310AFED-2A92-454B-AC31-258352F081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DFBC4A-96B2-4C82-B29F-EDF58EAA24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16308-FD9F-41F2-A995-AA135CEA21FC}" type="slidenum">
              <a:rPr lang="en-US" smtClean="0"/>
              <a:t>‹#›</a:t>
            </a:fld>
            <a:endParaRPr lang="en-US"/>
          </a:p>
        </p:txBody>
      </p:sp>
    </p:spTree>
    <p:extLst>
      <p:ext uri="{BB962C8B-B14F-4D97-AF65-F5344CB8AC3E}">
        <p14:creationId xmlns:p14="http://schemas.microsoft.com/office/powerpoint/2010/main" val="592752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183D-1CE3-47B7-B2BC-9906BA2D1F5A}"/>
              </a:ext>
            </a:extLst>
          </p:cNvPr>
          <p:cNvSpPr>
            <a:spLocks noGrp="1"/>
          </p:cNvSpPr>
          <p:nvPr>
            <p:ph type="ctrTitle"/>
          </p:nvPr>
        </p:nvSpPr>
        <p:spPr/>
        <p:txBody>
          <a:bodyPr>
            <a:normAutofit/>
          </a:bodyPr>
          <a:lstStyle/>
          <a:p>
            <a:r>
              <a:rPr lang="en-US" dirty="0"/>
              <a:t>Consumer Products Review Site</a:t>
            </a:r>
          </a:p>
        </p:txBody>
      </p:sp>
      <p:sp>
        <p:nvSpPr>
          <p:cNvPr id="3" name="Subtitle 2">
            <a:extLst>
              <a:ext uri="{FF2B5EF4-FFF2-40B4-BE49-F238E27FC236}">
                <a16:creationId xmlns:a16="http://schemas.microsoft.com/office/drawing/2014/main" id="{1C016643-178E-4354-A593-CC90144259A7}"/>
              </a:ext>
            </a:extLst>
          </p:cNvPr>
          <p:cNvSpPr>
            <a:spLocks noGrp="1"/>
          </p:cNvSpPr>
          <p:nvPr>
            <p:ph type="subTitle" idx="1"/>
          </p:nvPr>
        </p:nvSpPr>
        <p:spPr/>
        <p:txBody>
          <a:bodyPr/>
          <a:lstStyle/>
          <a:p>
            <a:r>
              <a:rPr lang="en-US" dirty="0"/>
              <a:t>Melinda Fraser</a:t>
            </a:r>
          </a:p>
          <a:p>
            <a:r>
              <a:rPr lang="en-US"/>
              <a:t>Capstone 2</a:t>
            </a:r>
            <a:endParaRPr lang="en-US" dirty="0"/>
          </a:p>
          <a:p>
            <a:r>
              <a:rPr lang="en-US" dirty="0"/>
              <a:t>9-29-2020</a:t>
            </a:r>
          </a:p>
        </p:txBody>
      </p:sp>
    </p:spTree>
    <p:extLst>
      <p:ext uri="{BB962C8B-B14F-4D97-AF65-F5344CB8AC3E}">
        <p14:creationId xmlns:p14="http://schemas.microsoft.com/office/powerpoint/2010/main" val="2745164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83441-362D-4FAE-A64B-320B993A7480}"/>
              </a:ext>
            </a:extLst>
          </p:cNvPr>
          <p:cNvSpPr>
            <a:spLocks noGrp="1"/>
          </p:cNvSpPr>
          <p:nvPr>
            <p:ph type="title"/>
          </p:nvPr>
        </p:nvSpPr>
        <p:spPr>
          <a:xfrm>
            <a:off x="838200" y="365125"/>
            <a:ext cx="10515600" cy="1306443"/>
          </a:xfrm>
        </p:spPr>
        <p:txBody>
          <a:bodyPr>
            <a:normAutofit/>
          </a:bodyPr>
          <a:lstStyle/>
          <a:p>
            <a:r>
              <a:rPr lang="en-US" sz="4000"/>
              <a:t>Recommendations</a:t>
            </a:r>
          </a:p>
        </p:txBody>
      </p:sp>
      <p:sp>
        <p:nvSpPr>
          <p:cNvPr id="3" name="Content Placeholder 2">
            <a:extLst>
              <a:ext uri="{FF2B5EF4-FFF2-40B4-BE49-F238E27FC236}">
                <a16:creationId xmlns:a16="http://schemas.microsoft.com/office/drawing/2014/main" id="{0E7094BB-0B3E-4C31-A6AA-5CF1FC426725}"/>
              </a:ext>
            </a:extLst>
          </p:cNvPr>
          <p:cNvSpPr>
            <a:spLocks noGrp="1"/>
          </p:cNvSpPr>
          <p:nvPr>
            <p:ph idx="1"/>
          </p:nvPr>
        </p:nvSpPr>
        <p:spPr>
          <a:xfrm>
            <a:off x="838200" y="1825625"/>
            <a:ext cx="4152774" cy="4303464"/>
          </a:xfrm>
        </p:spPr>
        <p:txBody>
          <a:bodyPr>
            <a:normAutofit/>
          </a:bodyPr>
          <a:lstStyle/>
          <a:p>
            <a:r>
              <a:rPr lang="en-US" sz="2000"/>
              <a:t>Promote Electric or Hybrid vehicles</a:t>
            </a:r>
          </a:p>
          <a:p>
            <a:r>
              <a:rPr lang="en-US" sz="2000"/>
              <a:t>Secondary promotion is manual vehicles</a:t>
            </a:r>
          </a:p>
          <a:p>
            <a:r>
              <a:rPr lang="en-US" sz="2000"/>
              <a:t>Third promotion is typical Engine Size (1.6L-2.5L displacement)</a:t>
            </a:r>
          </a:p>
          <a:p>
            <a:endParaRPr lang="en-US" sz="2000"/>
          </a:p>
        </p:txBody>
      </p:sp>
      <p:pic>
        <p:nvPicPr>
          <p:cNvPr id="5" name="Picture 4" descr="A picture containing grass, outdoor, green, sidewalk&#10;&#10;Description automatically generated">
            <a:extLst>
              <a:ext uri="{FF2B5EF4-FFF2-40B4-BE49-F238E27FC236}">
                <a16:creationId xmlns:a16="http://schemas.microsoft.com/office/drawing/2014/main" id="{5EB3D1D9-E8D0-4365-A388-213E2CDDFD00}"/>
              </a:ext>
            </a:extLst>
          </p:cNvPr>
          <p:cNvPicPr>
            <a:picLocks noChangeAspect="1"/>
          </p:cNvPicPr>
          <p:nvPr/>
        </p:nvPicPr>
        <p:blipFill rotWithShape="1">
          <a:blip r:embed="rId2">
            <a:extLst>
              <a:ext uri="{28A0092B-C50C-407E-A947-70E740481C1C}">
                <a14:useLocalDpi xmlns:a14="http://schemas.microsoft.com/office/drawing/2010/main" val="0"/>
              </a:ext>
            </a:extLst>
          </a:blip>
          <a:srcRect l="11131" r="9273" b="1"/>
          <a:stretch/>
        </p:blipFill>
        <p:spPr>
          <a:xfrm>
            <a:off x="5183500" y="1904282"/>
            <a:ext cx="6170299" cy="42248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0513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ED083-17F4-4277-BF64-EE672E67ED50}"/>
              </a:ext>
            </a:extLst>
          </p:cNvPr>
          <p:cNvSpPr>
            <a:spLocks noGrp="1"/>
          </p:cNvSpPr>
          <p:nvPr>
            <p:ph type="title"/>
          </p:nvPr>
        </p:nvSpPr>
        <p:spPr>
          <a:xfrm>
            <a:off x="838200" y="365125"/>
            <a:ext cx="10515600" cy="1306443"/>
          </a:xfrm>
        </p:spPr>
        <p:txBody>
          <a:bodyPr>
            <a:normAutofit/>
          </a:bodyPr>
          <a:lstStyle/>
          <a:p>
            <a:r>
              <a:rPr lang="en-US" sz="4000"/>
              <a:t>Average MPG and Annual Fuel Cost</a:t>
            </a:r>
          </a:p>
        </p:txBody>
      </p:sp>
      <p:sp>
        <p:nvSpPr>
          <p:cNvPr id="3" name="Content Placeholder 2">
            <a:extLst>
              <a:ext uri="{FF2B5EF4-FFF2-40B4-BE49-F238E27FC236}">
                <a16:creationId xmlns:a16="http://schemas.microsoft.com/office/drawing/2014/main" id="{555E5873-DE8B-47C7-AE64-861F0F2EE665}"/>
              </a:ext>
            </a:extLst>
          </p:cNvPr>
          <p:cNvSpPr>
            <a:spLocks noGrp="1"/>
          </p:cNvSpPr>
          <p:nvPr>
            <p:ph idx="1"/>
          </p:nvPr>
        </p:nvSpPr>
        <p:spPr>
          <a:xfrm>
            <a:off x="838200" y="1825625"/>
            <a:ext cx="4152774" cy="4303464"/>
          </a:xfrm>
        </p:spPr>
        <p:txBody>
          <a:bodyPr>
            <a:normAutofit/>
          </a:bodyPr>
          <a:lstStyle/>
          <a:p>
            <a:r>
              <a:rPr lang="en-US" sz="2000"/>
              <a:t>Drives consumer choices</a:t>
            </a:r>
          </a:p>
          <a:p>
            <a:r>
              <a:rPr lang="en-US" sz="2000"/>
              <a:t>Saves money</a:t>
            </a:r>
          </a:p>
          <a:p>
            <a:r>
              <a:rPr lang="en-US" sz="2000"/>
              <a:t>Demonstrates efficiency</a:t>
            </a:r>
          </a:p>
        </p:txBody>
      </p:sp>
      <p:pic>
        <p:nvPicPr>
          <p:cNvPr id="5" name="Picture 4" descr="A picture containing meter, clock&#10;&#10;Description automatically generated">
            <a:extLst>
              <a:ext uri="{FF2B5EF4-FFF2-40B4-BE49-F238E27FC236}">
                <a16:creationId xmlns:a16="http://schemas.microsoft.com/office/drawing/2014/main" id="{58872647-6FF0-491F-BCE2-6BDCB14C8DED}"/>
              </a:ext>
            </a:extLst>
          </p:cNvPr>
          <p:cNvPicPr>
            <a:picLocks noChangeAspect="1"/>
          </p:cNvPicPr>
          <p:nvPr/>
        </p:nvPicPr>
        <p:blipFill rotWithShape="1">
          <a:blip r:embed="rId3">
            <a:extLst>
              <a:ext uri="{28A0092B-C50C-407E-A947-70E740481C1C}">
                <a14:useLocalDpi xmlns:a14="http://schemas.microsoft.com/office/drawing/2010/main" val="0"/>
              </a:ext>
            </a:extLst>
          </a:blip>
          <a:srcRect t="2534" r="2" b="2"/>
          <a:stretch/>
        </p:blipFill>
        <p:spPr>
          <a:xfrm>
            <a:off x="5183500" y="1904282"/>
            <a:ext cx="6170299" cy="42248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108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4172D-4151-4CD6-B1FA-DBA0BAF8D87A}"/>
              </a:ext>
            </a:extLst>
          </p:cNvPr>
          <p:cNvSpPr>
            <a:spLocks noGrp="1"/>
          </p:cNvSpPr>
          <p:nvPr>
            <p:ph type="title"/>
          </p:nvPr>
        </p:nvSpPr>
        <p:spPr>
          <a:xfrm>
            <a:off x="0" y="539569"/>
            <a:ext cx="3407079" cy="1684638"/>
          </a:xfrm>
        </p:spPr>
        <p:txBody>
          <a:bodyPr>
            <a:normAutofit/>
          </a:bodyPr>
          <a:lstStyle/>
          <a:p>
            <a:r>
              <a:rPr lang="en-US" sz="4000" dirty="0"/>
              <a:t>Hypotheses</a:t>
            </a:r>
          </a:p>
        </p:txBody>
      </p:sp>
      <p:sp>
        <p:nvSpPr>
          <p:cNvPr id="3" name="Content Placeholder 2">
            <a:extLst>
              <a:ext uri="{FF2B5EF4-FFF2-40B4-BE49-F238E27FC236}">
                <a16:creationId xmlns:a16="http://schemas.microsoft.com/office/drawing/2014/main" id="{A35C66D7-EF77-4FED-BC88-6BDD4A862979}"/>
              </a:ext>
            </a:extLst>
          </p:cNvPr>
          <p:cNvSpPr>
            <a:spLocks noGrp="1"/>
          </p:cNvSpPr>
          <p:nvPr>
            <p:ph idx="1"/>
          </p:nvPr>
        </p:nvSpPr>
        <p:spPr>
          <a:xfrm>
            <a:off x="153773" y="2224216"/>
            <a:ext cx="3553931" cy="3690551"/>
          </a:xfrm>
        </p:spPr>
        <p:txBody>
          <a:bodyPr>
            <a:normAutofit/>
          </a:bodyPr>
          <a:lstStyle/>
          <a:p>
            <a:r>
              <a:rPr lang="en-US" sz="2000" dirty="0"/>
              <a:t>Electric/Hybrid more efficient than Gas</a:t>
            </a:r>
          </a:p>
          <a:p>
            <a:r>
              <a:rPr lang="en-US" sz="2000" dirty="0"/>
              <a:t>Manual more efficient than Automatic</a:t>
            </a:r>
          </a:p>
          <a:p>
            <a:r>
              <a:rPr lang="en-US" sz="2000" dirty="0"/>
              <a:t>Typical engine size more efficient than larger </a:t>
            </a:r>
            <a:r>
              <a:rPr lang="en-US" sz="2000"/>
              <a:t>or smaller</a:t>
            </a:r>
            <a:endParaRPr lang="en-US" sz="2000" dirty="0"/>
          </a:p>
        </p:txBody>
      </p:sp>
      <p:pic>
        <p:nvPicPr>
          <p:cNvPr id="4" name="Picture 3" descr="A police car parked in a parking lot&#10;&#10;Description automatically generated">
            <a:extLst>
              <a:ext uri="{FF2B5EF4-FFF2-40B4-BE49-F238E27FC236}">
                <a16:creationId xmlns:a16="http://schemas.microsoft.com/office/drawing/2014/main" id="{1EB396E3-CF9F-4E23-AB2E-A72EDBE5AF9B}"/>
              </a:ext>
            </a:extLst>
          </p:cNvPr>
          <p:cNvPicPr>
            <a:picLocks noChangeAspect="1"/>
          </p:cNvPicPr>
          <p:nvPr/>
        </p:nvPicPr>
        <p:blipFill rotWithShape="1">
          <a:blip r:embed="rId3">
            <a:extLst>
              <a:ext uri="{28A0092B-C50C-407E-A947-70E740481C1C}">
                <a14:useLocalDpi xmlns:a14="http://schemas.microsoft.com/office/drawing/2010/main" val="0"/>
              </a:ext>
            </a:extLst>
          </a:blip>
          <a:srcRect l="21639" r="31546"/>
          <a:stretch/>
        </p:blipFill>
        <p:spPr>
          <a:xfrm>
            <a:off x="7389130"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6" name="Picture 5" descr="A close up of a car&#10;&#10;Description automatically generated">
            <a:extLst>
              <a:ext uri="{FF2B5EF4-FFF2-40B4-BE49-F238E27FC236}">
                <a16:creationId xmlns:a16="http://schemas.microsoft.com/office/drawing/2014/main" id="{811275E0-038F-4EC6-A243-61ECE12618DE}"/>
              </a:ext>
            </a:extLst>
          </p:cNvPr>
          <p:cNvPicPr>
            <a:picLocks noChangeAspect="1"/>
          </p:cNvPicPr>
          <p:nvPr/>
        </p:nvPicPr>
        <p:blipFill rotWithShape="1">
          <a:blip r:embed="rId4">
            <a:extLst>
              <a:ext uri="{28A0092B-C50C-407E-A947-70E740481C1C}">
                <a14:useLocalDpi xmlns:a14="http://schemas.microsoft.com/office/drawing/2010/main" val="0"/>
              </a:ext>
            </a:extLst>
          </a:blip>
          <a:srcRect t="7824" r="-2" b="-2"/>
          <a:stretch/>
        </p:blipFill>
        <p:spPr>
          <a:xfrm>
            <a:off x="3144412"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Tree>
    <p:extLst>
      <p:ext uri="{BB962C8B-B14F-4D97-AF65-F5344CB8AC3E}">
        <p14:creationId xmlns:p14="http://schemas.microsoft.com/office/powerpoint/2010/main" val="1799352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642A-4D61-4C98-9659-AB80B317486B}"/>
              </a:ext>
            </a:extLst>
          </p:cNvPr>
          <p:cNvSpPr>
            <a:spLocks noGrp="1"/>
          </p:cNvSpPr>
          <p:nvPr>
            <p:ph type="title"/>
          </p:nvPr>
        </p:nvSpPr>
        <p:spPr>
          <a:xfrm>
            <a:off x="838200" y="365125"/>
            <a:ext cx="4168806" cy="5896743"/>
          </a:xfrm>
        </p:spPr>
        <p:txBody>
          <a:bodyPr/>
          <a:lstStyle/>
          <a:p>
            <a:r>
              <a:rPr lang="en-US" dirty="0"/>
              <a:t>Data Points</a:t>
            </a:r>
          </a:p>
        </p:txBody>
      </p:sp>
      <p:graphicFrame>
        <p:nvGraphicFramePr>
          <p:cNvPr id="6" name="Content Placeholder 2">
            <a:extLst>
              <a:ext uri="{FF2B5EF4-FFF2-40B4-BE49-F238E27FC236}">
                <a16:creationId xmlns:a16="http://schemas.microsoft.com/office/drawing/2014/main" id="{829B084D-80E1-4C1C-AC19-A7DE148E75C1}"/>
              </a:ext>
            </a:extLst>
          </p:cNvPr>
          <p:cNvGraphicFramePr>
            <a:graphicFrameLocks/>
          </p:cNvGraphicFramePr>
          <p:nvPr>
            <p:extLst>
              <p:ext uri="{D42A27DB-BD31-4B8C-83A1-F6EECF244321}">
                <p14:modId xmlns:p14="http://schemas.microsoft.com/office/powerpoint/2010/main" val="3561514017"/>
              </p:ext>
            </p:extLst>
          </p:nvPr>
        </p:nvGraphicFramePr>
        <p:xfrm>
          <a:off x="5193618" y="365125"/>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1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FA45-2520-4BF4-B86A-DB71195F3F30}"/>
              </a:ext>
            </a:extLst>
          </p:cNvPr>
          <p:cNvSpPr>
            <a:spLocks noGrp="1"/>
          </p:cNvSpPr>
          <p:nvPr>
            <p:ph type="title"/>
          </p:nvPr>
        </p:nvSpPr>
        <p:spPr>
          <a:xfrm>
            <a:off x="838200" y="365125"/>
            <a:ext cx="3751555" cy="5835209"/>
          </a:xfrm>
        </p:spPr>
        <p:txBody>
          <a:bodyPr/>
          <a:lstStyle/>
          <a:p>
            <a:r>
              <a:rPr lang="en-US" dirty="0"/>
              <a:t>Method</a:t>
            </a:r>
          </a:p>
        </p:txBody>
      </p:sp>
      <p:graphicFrame>
        <p:nvGraphicFramePr>
          <p:cNvPr id="4" name="Content Placeholder 2">
            <a:extLst>
              <a:ext uri="{FF2B5EF4-FFF2-40B4-BE49-F238E27FC236}">
                <a16:creationId xmlns:a16="http://schemas.microsoft.com/office/drawing/2014/main" id="{EFB0098D-F910-4E75-9351-C4EB4570730A}"/>
              </a:ext>
            </a:extLst>
          </p:cNvPr>
          <p:cNvGraphicFramePr>
            <a:graphicFrameLocks/>
          </p:cNvGraphicFramePr>
          <p:nvPr>
            <p:extLst>
              <p:ext uri="{D42A27DB-BD31-4B8C-83A1-F6EECF244321}">
                <p14:modId xmlns:p14="http://schemas.microsoft.com/office/powerpoint/2010/main" val="315056631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60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7F543-CE62-415E-A632-CB961147777C}"/>
              </a:ext>
            </a:extLst>
          </p:cNvPr>
          <p:cNvSpPr>
            <a:spLocks noGrp="1"/>
          </p:cNvSpPr>
          <p:nvPr>
            <p:ph type="title"/>
          </p:nvPr>
        </p:nvSpPr>
        <p:spPr>
          <a:xfrm>
            <a:off x="838198" y="547815"/>
            <a:ext cx="5167185" cy="1680519"/>
          </a:xfrm>
        </p:spPr>
        <p:txBody>
          <a:bodyPr>
            <a:normAutofit/>
          </a:bodyPr>
          <a:lstStyle/>
          <a:p>
            <a:r>
              <a:rPr lang="en-US" sz="4000"/>
              <a:t>Automatic vs Manual</a:t>
            </a:r>
          </a:p>
        </p:txBody>
      </p:sp>
      <p:sp>
        <p:nvSpPr>
          <p:cNvPr id="3" name="Content Placeholder 2">
            <a:extLst>
              <a:ext uri="{FF2B5EF4-FFF2-40B4-BE49-F238E27FC236}">
                <a16:creationId xmlns:a16="http://schemas.microsoft.com/office/drawing/2014/main" id="{991A64B4-B2A2-4482-92E6-7387B70EDB72}"/>
              </a:ext>
            </a:extLst>
          </p:cNvPr>
          <p:cNvSpPr>
            <a:spLocks noGrp="1"/>
          </p:cNvSpPr>
          <p:nvPr>
            <p:ph idx="1"/>
          </p:nvPr>
        </p:nvSpPr>
        <p:spPr>
          <a:xfrm>
            <a:off x="6186619" y="547815"/>
            <a:ext cx="5178960" cy="1680519"/>
          </a:xfrm>
        </p:spPr>
        <p:txBody>
          <a:bodyPr anchor="ctr">
            <a:normAutofit fontScale="77500" lnSpcReduction="20000"/>
          </a:bodyPr>
          <a:lstStyle/>
          <a:p>
            <a:r>
              <a:rPr lang="en-US" sz="2000" dirty="0"/>
              <a:t>No manual option for electric vehicles</a:t>
            </a:r>
          </a:p>
          <a:p>
            <a:r>
              <a:rPr lang="en-US" sz="2000" dirty="0"/>
              <a:t>Smaller significance</a:t>
            </a:r>
          </a:p>
          <a:p>
            <a:r>
              <a:rPr lang="en-US" sz="2000" b="0" i="0" u="none" strike="noStrike" dirty="0">
                <a:solidFill>
                  <a:srgbClr val="000000"/>
                </a:solidFill>
                <a:effectLst/>
              </a:rPr>
              <a:t>With 95% confidence, the difference is between 28115 and 29415 difference in means for annual fuel cost</a:t>
            </a:r>
            <a:endParaRPr lang="en-US" sz="2000" dirty="0"/>
          </a:p>
          <a:p>
            <a:r>
              <a:rPr lang="en-US" sz="2000" dirty="0"/>
              <a:t>With 95% confidence, the difference is between -8.1 and 1.2 difference in means for MPG.</a:t>
            </a:r>
          </a:p>
        </p:txBody>
      </p:sp>
      <p:grpSp>
        <p:nvGrpSpPr>
          <p:cNvPr id="6" name="Group 5">
            <a:extLst>
              <a:ext uri="{FF2B5EF4-FFF2-40B4-BE49-F238E27FC236}">
                <a16:creationId xmlns:a16="http://schemas.microsoft.com/office/drawing/2014/main" id="{6C1156F0-120E-4E19-98E6-310C30938E15}"/>
              </a:ext>
            </a:extLst>
          </p:cNvPr>
          <p:cNvGrpSpPr/>
          <p:nvPr/>
        </p:nvGrpSpPr>
        <p:grpSpPr>
          <a:xfrm>
            <a:off x="397493" y="2706589"/>
            <a:ext cx="11397015" cy="3392370"/>
            <a:chOff x="493650" y="2706589"/>
            <a:chExt cx="11282839" cy="3358385"/>
          </a:xfrm>
        </p:grpSpPr>
        <p:pic>
          <p:nvPicPr>
            <p:cNvPr id="5" name="Picture 4">
              <a:extLst>
                <a:ext uri="{FF2B5EF4-FFF2-40B4-BE49-F238E27FC236}">
                  <a16:creationId xmlns:a16="http://schemas.microsoft.com/office/drawing/2014/main" id="{CEFAF87E-1607-4D17-B0D9-0BA39DFFE160}"/>
                </a:ext>
              </a:extLst>
            </p:cNvPr>
            <p:cNvPicPr>
              <a:picLocks noChangeAspect="1"/>
            </p:cNvPicPr>
            <p:nvPr/>
          </p:nvPicPr>
          <p:blipFill>
            <a:blip r:embed="rId3"/>
            <a:stretch>
              <a:fillRect/>
            </a:stretch>
          </p:blipFill>
          <p:spPr>
            <a:xfrm>
              <a:off x="493650" y="2706589"/>
              <a:ext cx="5511734" cy="3351310"/>
            </a:xfrm>
            <a:prstGeom prst="rect">
              <a:avLst/>
            </a:prstGeom>
          </p:spPr>
        </p:pic>
        <p:pic>
          <p:nvPicPr>
            <p:cNvPr id="4" name="Picture 3">
              <a:extLst>
                <a:ext uri="{FF2B5EF4-FFF2-40B4-BE49-F238E27FC236}">
                  <a16:creationId xmlns:a16="http://schemas.microsoft.com/office/drawing/2014/main" id="{484BEE8C-E289-4FB8-ADD5-AA8506109FF0}"/>
                </a:ext>
              </a:extLst>
            </p:cNvPr>
            <p:cNvPicPr>
              <a:picLocks noChangeAspect="1"/>
            </p:cNvPicPr>
            <p:nvPr/>
          </p:nvPicPr>
          <p:blipFill>
            <a:blip r:embed="rId4"/>
            <a:stretch>
              <a:fillRect/>
            </a:stretch>
          </p:blipFill>
          <p:spPr>
            <a:xfrm>
              <a:off x="6186618" y="2706589"/>
              <a:ext cx="5589871" cy="3358385"/>
            </a:xfrm>
            <a:prstGeom prst="rect">
              <a:avLst/>
            </a:prstGeom>
          </p:spPr>
        </p:pic>
      </p:grpSp>
    </p:spTree>
    <p:extLst>
      <p:ext uri="{BB962C8B-B14F-4D97-AF65-F5344CB8AC3E}">
        <p14:creationId xmlns:p14="http://schemas.microsoft.com/office/powerpoint/2010/main" val="2557026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15CEA-B889-4AC7-9FA6-F59E95D3805A}"/>
              </a:ext>
            </a:extLst>
          </p:cNvPr>
          <p:cNvSpPr>
            <a:spLocks noGrp="1"/>
          </p:cNvSpPr>
          <p:nvPr>
            <p:ph type="title"/>
          </p:nvPr>
        </p:nvSpPr>
        <p:spPr>
          <a:xfrm>
            <a:off x="838198" y="547815"/>
            <a:ext cx="5167185" cy="1680519"/>
          </a:xfrm>
        </p:spPr>
        <p:txBody>
          <a:bodyPr>
            <a:normAutofit/>
          </a:bodyPr>
          <a:lstStyle/>
          <a:p>
            <a:r>
              <a:rPr lang="en-US" sz="4000"/>
              <a:t>Electric vs Gas</a:t>
            </a:r>
          </a:p>
        </p:txBody>
      </p:sp>
      <p:sp>
        <p:nvSpPr>
          <p:cNvPr id="3" name="Content Placeholder 2">
            <a:extLst>
              <a:ext uri="{FF2B5EF4-FFF2-40B4-BE49-F238E27FC236}">
                <a16:creationId xmlns:a16="http://schemas.microsoft.com/office/drawing/2014/main" id="{CD7A7A38-78D2-4294-B033-462972C6ED7D}"/>
              </a:ext>
            </a:extLst>
          </p:cNvPr>
          <p:cNvSpPr>
            <a:spLocks noGrp="1"/>
          </p:cNvSpPr>
          <p:nvPr>
            <p:ph idx="1"/>
          </p:nvPr>
        </p:nvSpPr>
        <p:spPr>
          <a:xfrm>
            <a:off x="6186619" y="547815"/>
            <a:ext cx="5178960" cy="1680519"/>
          </a:xfrm>
        </p:spPr>
        <p:txBody>
          <a:bodyPr anchor="ctr">
            <a:normAutofit fontScale="92500" lnSpcReduction="20000"/>
          </a:bodyPr>
          <a:lstStyle/>
          <a:p>
            <a:r>
              <a:rPr lang="en-US" sz="2000" dirty="0"/>
              <a:t>Very large significance of change</a:t>
            </a:r>
          </a:p>
          <a:p>
            <a:r>
              <a:rPr lang="en-US" sz="2000" b="0" i="0" u="none" strike="noStrike" dirty="0">
                <a:solidFill>
                  <a:srgbClr val="000000"/>
                </a:solidFill>
                <a:effectLst/>
              </a:rPr>
              <a:t>With 95% confidence, the difference is between 142447 and 143614 difference in means for annual cost</a:t>
            </a:r>
          </a:p>
          <a:p>
            <a:r>
              <a:rPr lang="en-US" sz="2000" b="0" i="0" u="none" strike="noStrike" dirty="0">
                <a:solidFill>
                  <a:srgbClr val="000000"/>
                </a:solidFill>
                <a:effectLst/>
              </a:rPr>
              <a:t>With 95% confidence, the difference is between -1035 and -989 difference in means for MPG. </a:t>
            </a:r>
            <a:endParaRPr lang="en-US" sz="2000" dirty="0"/>
          </a:p>
        </p:txBody>
      </p:sp>
      <p:grpSp>
        <p:nvGrpSpPr>
          <p:cNvPr id="6" name="Group 5">
            <a:extLst>
              <a:ext uri="{FF2B5EF4-FFF2-40B4-BE49-F238E27FC236}">
                <a16:creationId xmlns:a16="http://schemas.microsoft.com/office/drawing/2014/main" id="{CB26FF64-CAE9-4466-80EE-35C77C3D6AA2}"/>
              </a:ext>
            </a:extLst>
          </p:cNvPr>
          <p:cNvGrpSpPr/>
          <p:nvPr/>
        </p:nvGrpSpPr>
        <p:grpSpPr>
          <a:xfrm>
            <a:off x="390920" y="2759865"/>
            <a:ext cx="11410160" cy="3550320"/>
            <a:chOff x="370508" y="2556373"/>
            <a:chExt cx="12064150" cy="3753812"/>
          </a:xfrm>
        </p:grpSpPr>
        <p:pic>
          <p:nvPicPr>
            <p:cNvPr id="5" name="Picture 4">
              <a:extLst>
                <a:ext uri="{FF2B5EF4-FFF2-40B4-BE49-F238E27FC236}">
                  <a16:creationId xmlns:a16="http://schemas.microsoft.com/office/drawing/2014/main" id="{2C41ADDA-F6EE-4819-BC93-1CE148805F7C}"/>
                </a:ext>
              </a:extLst>
            </p:cNvPr>
            <p:cNvPicPr>
              <a:picLocks noChangeAspect="1"/>
            </p:cNvPicPr>
            <p:nvPr/>
          </p:nvPicPr>
          <p:blipFill>
            <a:blip r:embed="rId3"/>
            <a:stretch>
              <a:fillRect/>
            </a:stretch>
          </p:blipFill>
          <p:spPr>
            <a:xfrm>
              <a:off x="370508" y="2556373"/>
              <a:ext cx="5634876" cy="3753812"/>
            </a:xfrm>
            <a:prstGeom prst="rect">
              <a:avLst/>
            </a:prstGeom>
          </p:spPr>
        </p:pic>
        <p:pic>
          <p:nvPicPr>
            <p:cNvPr id="4" name="Picture 3">
              <a:extLst>
                <a:ext uri="{FF2B5EF4-FFF2-40B4-BE49-F238E27FC236}">
                  <a16:creationId xmlns:a16="http://schemas.microsoft.com/office/drawing/2014/main" id="{2BF9831F-A00A-44F7-B958-C0AB57E5966E}"/>
                </a:ext>
              </a:extLst>
            </p:cNvPr>
            <p:cNvPicPr>
              <a:picLocks noChangeAspect="1"/>
            </p:cNvPicPr>
            <p:nvPr/>
          </p:nvPicPr>
          <p:blipFill>
            <a:blip r:embed="rId4"/>
            <a:stretch>
              <a:fillRect/>
            </a:stretch>
          </p:blipFill>
          <p:spPr>
            <a:xfrm>
              <a:off x="6186618" y="2556373"/>
              <a:ext cx="6248040" cy="3753812"/>
            </a:xfrm>
            <a:prstGeom prst="rect">
              <a:avLst/>
            </a:prstGeom>
          </p:spPr>
        </p:pic>
      </p:grpSp>
    </p:spTree>
    <p:extLst>
      <p:ext uri="{BB962C8B-B14F-4D97-AF65-F5344CB8AC3E}">
        <p14:creationId xmlns:p14="http://schemas.microsoft.com/office/powerpoint/2010/main" val="51057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97500-598C-4317-845E-C43978A7D1E8}"/>
              </a:ext>
            </a:extLst>
          </p:cNvPr>
          <p:cNvSpPr>
            <a:spLocks noGrp="1"/>
          </p:cNvSpPr>
          <p:nvPr>
            <p:ph type="title"/>
          </p:nvPr>
        </p:nvSpPr>
        <p:spPr>
          <a:xfrm>
            <a:off x="838198" y="547815"/>
            <a:ext cx="5167185" cy="1680519"/>
          </a:xfrm>
        </p:spPr>
        <p:txBody>
          <a:bodyPr>
            <a:normAutofit/>
          </a:bodyPr>
          <a:lstStyle/>
          <a:p>
            <a:r>
              <a:rPr lang="en-US" sz="4000"/>
              <a:t>Typical vs Specialized Engine Size</a:t>
            </a:r>
          </a:p>
        </p:txBody>
      </p:sp>
      <p:sp>
        <p:nvSpPr>
          <p:cNvPr id="3" name="Content Placeholder 2">
            <a:extLst>
              <a:ext uri="{FF2B5EF4-FFF2-40B4-BE49-F238E27FC236}">
                <a16:creationId xmlns:a16="http://schemas.microsoft.com/office/drawing/2014/main" id="{4862EB00-ED78-4CF2-B897-78F2D78302DE}"/>
              </a:ext>
            </a:extLst>
          </p:cNvPr>
          <p:cNvSpPr>
            <a:spLocks noGrp="1"/>
          </p:cNvSpPr>
          <p:nvPr>
            <p:ph idx="1"/>
          </p:nvPr>
        </p:nvSpPr>
        <p:spPr>
          <a:xfrm>
            <a:off x="6186619" y="547815"/>
            <a:ext cx="5178960" cy="1680519"/>
          </a:xfrm>
        </p:spPr>
        <p:txBody>
          <a:bodyPr anchor="ctr">
            <a:normAutofit fontScale="92500" lnSpcReduction="20000"/>
          </a:bodyPr>
          <a:lstStyle/>
          <a:p>
            <a:r>
              <a:rPr lang="en-US" sz="2000" dirty="0"/>
              <a:t>Large Significance</a:t>
            </a:r>
          </a:p>
          <a:p>
            <a:r>
              <a:rPr lang="en-US" sz="2000" b="0" i="0" u="none" strike="noStrike" dirty="0">
                <a:solidFill>
                  <a:srgbClr val="000000"/>
                </a:solidFill>
                <a:effectLst/>
              </a:rPr>
              <a:t>With 95% confidence, the difference is between -243575 and -242669 difference in means in annual fuel cost.</a:t>
            </a:r>
            <a:endParaRPr lang="en-US" sz="2000" dirty="0">
              <a:solidFill>
                <a:srgbClr val="000000"/>
              </a:solidFill>
            </a:endParaRPr>
          </a:p>
          <a:p>
            <a:r>
              <a:rPr lang="en-US" sz="2000" b="0" i="0" u="none" strike="noStrike" dirty="0">
                <a:solidFill>
                  <a:srgbClr val="000000"/>
                </a:solidFill>
                <a:effectLst/>
              </a:rPr>
              <a:t>With 95% confidence, the difference is between -.89 and 4.94 difference in means for MPG.</a:t>
            </a:r>
            <a:endParaRPr lang="en-US" sz="2000" dirty="0"/>
          </a:p>
        </p:txBody>
      </p:sp>
      <p:grpSp>
        <p:nvGrpSpPr>
          <p:cNvPr id="7" name="Group 6">
            <a:extLst>
              <a:ext uri="{FF2B5EF4-FFF2-40B4-BE49-F238E27FC236}">
                <a16:creationId xmlns:a16="http://schemas.microsoft.com/office/drawing/2014/main" id="{6F1DC41E-4815-433A-BDB4-81C1AB5BBFD8}"/>
              </a:ext>
            </a:extLst>
          </p:cNvPr>
          <p:cNvGrpSpPr/>
          <p:nvPr/>
        </p:nvGrpSpPr>
        <p:grpSpPr>
          <a:xfrm>
            <a:off x="326458" y="2810591"/>
            <a:ext cx="11536034" cy="3499594"/>
            <a:chOff x="335140" y="2643754"/>
            <a:chExt cx="11819527" cy="3585595"/>
          </a:xfrm>
        </p:grpSpPr>
        <p:pic>
          <p:nvPicPr>
            <p:cNvPr id="6" name="Picture 5">
              <a:extLst>
                <a:ext uri="{FF2B5EF4-FFF2-40B4-BE49-F238E27FC236}">
                  <a16:creationId xmlns:a16="http://schemas.microsoft.com/office/drawing/2014/main" id="{B5508C4E-C55B-4ABD-8024-EBAE84332364}"/>
                </a:ext>
              </a:extLst>
            </p:cNvPr>
            <p:cNvPicPr>
              <a:picLocks noChangeAspect="1"/>
            </p:cNvPicPr>
            <p:nvPr/>
          </p:nvPicPr>
          <p:blipFill>
            <a:blip r:embed="rId3"/>
            <a:stretch>
              <a:fillRect/>
            </a:stretch>
          </p:blipFill>
          <p:spPr>
            <a:xfrm>
              <a:off x="335140" y="2643754"/>
              <a:ext cx="5670244" cy="3585595"/>
            </a:xfrm>
            <a:prstGeom prst="rect">
              <a:avLst/>
            </a:prstGeom>
          </p:spPr>
        </p:pic>
        <p:pic>
          <p:nvPicPr>
            <p:cNvPr id="4" name="Picture 3">
              <a:extLst>
                <a:ext uri="{FF2B5EF4-FFF2-40B4-BE49-F238E27FC236}">
                  <a16:creationId xmlns:a16="http://schemas.microsoft.com/office/drawing/2014/main" id="{D0100792-F368-4E3F-A4A5-F8F985CD3551}"/>
                </a:ext>
              </a:extLst>
            </p:cNvPr>
            <p:cNvPicPr>
              <a:picLocks noChangeAspect="1"/>
            </p:cNvPicPr>
            <p:nvPr/>
          </p:nvPicPr>
          <p:blipFill>
            <a:blip r:embed="rId4"/>
            <a:stretch>
              <a:fillRect/>
            </a:stretch>
          </p:blipFill>
          <p:spPr>
            <a:xfrm>
              <a:off x="6186618" y="2643755"/>
              <a:ext cx="5968049" cy="3585594"/>
            </a:xfrm>
            <a:prstGeom prst="rect">
              <a:avLst/>
            </a:prstGeom>
          </p:spPr>
        </p:pic>
      </p:grpSp>
    </p:spTree>
    <p:extLst>
      <p:ext uri="{BB962C8B-B14F-4D97-AF65-F5344CB8AC3E}">
        <p14:creationId xmlns:p14="http://schemas.microsoft.com/office/powerpoint/2010/main" val="429442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2EF2CA-4684-41EE-B0A7-E5519488390B}"/>
              </a:ext>
            </a:extLst>
          </p:cNvPr>
          <p:cNvSpPr>
            <a:spLocks noGrp="1"/>
          </p:cNvSpPr>
          <p:nvPr>
            <p:ph type="title"/>
          </p:nvPr>
        </p:nvSpPr>
        <p:spPr>
          <a:xfrm>
            <a:off x="838199" y="717435"/>
            <a:ext cx="3124200" cy="994004"/>
          </a:xfrm>
        </p:spPr>
        <p:txBody>
          <a:bodyPr anchor="ctr">
            <a:normAutofit/>
          </a:bodyPr>
          <a:lstStyle/>
          <a:p>
            <a:r>
              <a:rPr lang="en-US" sz="4000" dirty="0"/>
              <a:t>Insights</a:t>
            </a:r>
          </a:p>
        </p:txBody>
      </p:sp>
      <p:sp>
        <p:nvSpPr>
          <p:cNvPr id="3" name="Content Placeholder 2">
            <a:extLst>
              <a:ext uri="{FF2B5EF4-FFF2-40B4-BE49-F238E27FC236}">
                <a16:creationId xmlns:a16="http://schemas.microsoft.com/office/drawing/2014/main" id="{209F3055-EA09-4569-99AA-77E1CE2F20E8}"/>
              </a:ext>
            </a:extLst>
          </p:cNvPr>
          <p:cNvSpPr>
            <a:spLocks noGrp="1"/>
          </p:cNvSpPr>
          <p:nvPr>
            <p:ph idx="1"/>
          </p:nvPr>
        </p:nvSpPr>
        <p:spPr>
          <a:xfrm>
            <a:off x="3962399" y="314325"/>
            <a:ext cx="7991475" cy="1800225"/>
          </a:xfrm>
        </p:spPr>
        <p:txBody>
          <a:bodyPr anchor="ctr">
            <a:normAutofit/>
          </a:bodyPr>
          <a:lstStyle/>
          <a:p>
            <a:r>
              <a:rPr lang="en-US" sz="2000" dirty="0"/>
              <a:t>Electric vs Gas is significant increase in efficiency</a:t>
            </a:r>
          </a:p>
          <a:p>
            <a:r>
              <a:rPr lang="en-US" sz="2000" dirty="0"/>
              <a:t>Manual vs Automatic is slight increase – only effects Gas vehicles</a:t>
            </a:r>
          </a:p>
        </p:txBody>
      </p:sp>
      <p:pic>
        <p:nvPicPr>
          <p:cNvPr id="4" name="Picture 3">
            <a:extLst>
              <a:ext uri="{FF2B5EF4-FFF2-40B4-BE49-F238E27FC236}">
                <a16:creationId xmlns:a16="http://schemas.microsoft.com/office/drawing/2014/main" id="{E8078E22-EB30-4EE0-85D2-8D495092F445}"/>
              </a:ext>
            </a:extLst>
          </p:cNvPr>
          <p:cNvPicPr>
            <a:picLocks noChangeAspect="1"/>
          </p:cNvPicPr>
          <p:nvPr/>
        </p:nvPicPr>
        <p:blipFill>
          <a:blip r:embed="rId3"/>
          <a:stretch>
            <a:fillRect/>
          </a:stretch>
        </p:blipFill>
        <p:spPr>
          <a:xfrm>
            <a:off x="1990053" y="2979862"/>
            <a:ext cx="8208843" cy="3415937"/>
          </a:xfrm>
          <a:prstGeom prst="rect">
            <a:avLst/>
          </a:prstGeom>
        </p:spPr>
      </p:pic>
    </p:spTree>
    <p:extLst>
      <p:ext uri="{BB962C8B-B14F-4D97-AF65-F5344CB8AC3E}">
        <p14:creationId xmlns:p14="http://schemas.microsoft.com/office/powerpoint/2010/main" val="3868249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1195</Words>
  <Application>Microsoft Office PowerPoint</Application>
  <PresentationFormat>Widescreen</PresentationFormat>
  <Paragraphs>60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Segoe UI</vt:lpstr>
      <vt:lpstr>Office Theme</vt:lpstr>
      <vt:lpstr>Consumer Products Review Site</vt:lpstr>
      <vt:lpstr>Average MPG and Annual Fuel Cost</vt:lpstr>
      <vt:lpstr>Hypotheses</vt:lpstr>
      <vt:lpstr>Data Points</vt:lpstr>
      <vt:lpstr>Method</vt:lpstr>
      <vt:lpstr>Automatic vs Manual</vt:lpstr>
      <vt:lpstr>Electric vs Gas</vt:lpstr>
      <vt:lpstr>Typical vs Specialized Engine Size</vt:lpstr>
      <vt:lpstr>Insights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Consumer Products Review Site</dc:title>
  <dc:creator>Melinda Fraser</dc:creator>
  <cp:lastModifiedBy>Melinda Fraser</cp:lastModifiedBy>
  <cp:revision>1</cp:revision>
  <dcterms:created xsi:type="dcterms:W3CDTF">2020-09-30T13:40:01Z</dcterms:created>
  <dcterms:modified xsi:type="dcterms:W3CDTF">2020-10-11T15:22:50Z</dcterms:modified>
</cp:coreProperties>
</file>